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BE9E18-0C85-4AFA-9F97-B977554BCC6E}" v="9" dt="2022-10-13T10:50:17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Matthew (Dr)" userId="97e3a5f7-45bb-4ef7-a4b6-d0cbaaf39824" providerId="ADAL" clId="{27BE9E18-0C85-4AFA-9F97-B977554BCC6E}"/>
    <pc:docChg chg="undo custSel addSld delSld modSld">
      <pc:chgData name="Smith, Matthew (Dr)" userId="97e3a5f7-45bb-4ef7-a4b6-d0cbaaf39824" providerId="ADAL" clId="{27BE9E18-0C85-4AFA-9F97-B977554BCC6E}" dt="2022-10-13T10:50:17.534" v="92"/>
      <pc:docMkLst>
        <pc:docMk/>
      </pc:docMkLst>
      <pc:sldChg chg="modTransition">
        <pc:chgData name="Smith, Matthew (Dr)" userId="97e3a5f7-45bb-4ef7-a4b6-d0cbaaf39824" providerId="ADAL" clId="{27BE9E18-0C85-4AFA-9F97-B977554BCC6E}" dt="2022-10-13T10:50:17.534" v="92"/>
        <pc:sldMkLst>
          <pc:docMk/>
          <pc:sldMk cId="12795687" sldId="256"/>
        </pc:sldMkLst>
      </pc:sldChg>
      <pc:sldChg chg="addSp modSp modTransition">
        <pc:chgData name="Smith, Matthew (Dr)" userId="97e3a5f7-45bb-4ef7-a4b6-d0cbaaf39824" providerId="ADAL" clId="{27BE9E18-0C85-4AFA-9F97-B977554BCC6E}" dt="2022-10-13T10:50:17.534" v="92"/>
        <pc:sldMkLst>
          <pc:docMk/>
          <pc:sldMk cId="3968344498" sldId="257"/>
        </pc:sldMkLst>
        <pc:picChg chg="add mod">
          <ac:chgData name="Smith, Matthew (Dr)" userId="97e3a5f7-45bb-4ef7-a4b6-d0cbaaf39824" providerId="ADAL" clId="{27BE9E18-0C85-4AFA-9F97-B977554BCC6E}" dt="2022-10-13T10:49:39.642" v="88" actId="1076"/>
          <ac:picMkLst>
            <pc:docMk/>
            <pc:sldMk cId="3968344498" sldId="257"/>
            <ac:picMk id="4" creationId="{3ED2FB12-DBAC-4196-9DE8-86E6A0E633AC}"/>
          </ac:picMkLst>
        </pc:picChg>
      </pc:sldChg>
      <pc:sldChg chg="addSp delSp modSp mod modTransition setBg">
        <pc:chgData name="Smith, Matthew (Dr)" userId="97e3a5f7-45bb-4ef7-a4b6-d0cbaaf39824" providerId="ADAL" clId="{27BE9E18-0C85-4AFA-9F97-B977554BCC6E}" dt="2022-10-13T10:50:17.534" v="92"/>
        <pc:sldMkLst>
          <pc:docMk/>
          <pc:sldMk cId="3599270501" sldId="258"/>
        </pc:sldMkLst>
        <pc:spChg chg="mod">
          <ac:chgData name="Smith, Matthew (Dr)" userId="97e3a5f7-45bb-4ef7-a4b6-d0cbaaf39824" providerId="ADAL" clId="{27BE9E18-0C85-4AFA-9F97-B977554BCC6E}" dt="2022-10-13T10:49:23.754" v="85" actId="26606"/>
          <ac:spMkLst>
            <pc:docMk/>
            <pc:sldMk cId="3599270501" sldId="258"/>
            <ac:spMk id="2" creationId="{076130E8-0636-4F43-AA54-08AB842AEEB4}"/>
          </ac:spMkLst>
        </pc:spChg>
        <pc:spChg chg="mod">
          <ac:chgData name="Smith, Matthew (Dr)" userId="97e3a5f7-45bb-4ef7-a4b6-d0cbaaf39824" providerId="ADAL" clId="{27BE9E18-0C85-4AFA-9F97-B977554BCC6E}" dt="2022-10-13T10:49:23.754" v="85" actId="26606"/>
          <ac:spMkLst>
            <pc:docMk/>
            <pc:sldMk cId="3599270501" sldId="258"/>
            <ac:spMk id="3" creationId="{4D03781E-0577-4443-AA56-D63B64DB4A14}"/>
          </ac:spMkLst>
        </pc:spChg>
        <pc:grpChg chg="add del">
          <ac:chgData name="Smith, Matthew (Dr)" userId="97e3a5f7-45bb-4ef7-a4b6-d0cbaaf39824" providerId="ADAL" clId="{27BE9E18-0C85-4AFA-9F97-B977554BCC6E}" dt="2022-10-13T10:49:23.754" v="85" actId="26606"/>
          <ac:grpSpMkLst>
            <pc:docMk/>
            <pc:sldMk cId="3599270501" sldId="258"/>
            <ac:grpSpMk id="9" creationId="{74872A0B-8668-4500-9509-EAA581B26C24}"/>
          </ac:grpSpMkLst>
        </pc:grpChg>
        <pc:grpChg chg="add del">
          <ac:chgData name="Smith, Matthew (Dr)" userId="97e3a5f7-45bb-4ef7-a4b6-d0cbaaf39824" providerId="ADAL" clId="{27BE9E18-0C85-4AFA-9F97-B977554BCC6E}" dt="2022-10-13T10:49:23.754" v="85" actId="26606"/>
          <ac:grpSpMkLst>
            <pc:docMk/>
            <pc:sldMk cId="3599270501" sldId="258"/>
            <ac:grpSpMk id="13" creationId="{240590EE-5428-41AA-95B2-96FCC1CE67A7}"/>
          </ac:grpSpMkLst>
        </pc:grpChg>
        <pc:picChg chg="add del">
          <ac:chgData name="Smith, Matthew (Dr)" userId="97e3a5f7-45bb-4ef7-a4b6-d0cbaaf39824" providerId="ADAL" clId="{27BE9E18-0C85-4AFA-9F97-B977554BCC6E}" dt="2022-10-13T10:49:23.754" v="85" actId="26606"/>
          <ac:picMkLst>
            <pc:docMk/>
            <pc:sldMk cId="3599270501" sldId="258"/>
            <ac:picMk id="5" creationId="{77EAA2F0-C66A-CD7D-D85B-24DE4E910EB0}"/>
          </ac:picMkLst>
        </pc:picChg>
        <pc:picChg chg="add mod">
          <ac:chgData name="Smith, Matthew (Dr)" userId="97e3a5f7-45bb-4ef7-a4b6-d0cbaaf39824" providerId="ADAL" clId="{27BE9E18-0C85-4AFA-9F97-B977554BCC6E}" dt="2022-10-13T10:49:41.694" v="89"/>
          <ac:picMkLst>
            <pc:docMk/>
            <pc:sldMk cId="3599270501" sldId="258"/>
            <ac:picMk id="68" creationId="{62B7D95C-3261-4A5C-B7C0-35E59E202181}"/>
          </ac:picMkLst>
        </pc:picChg>
      </pc:sldChg>
      <pc:sldChg chg="addSp modSp mod modTransition">
        <pc:chgData name="Smith, Matthew (Dr)" userId="97e3a5f7-45bb-4ef7-a4b6-d0cbaaf39824" providerId="ADAL" clId="{27BE9E18-0C85-4AFA-9F97-B977554BCC6E}" dt="2022-10-13T10:50:17.534" v="92"/>
        <pc:sldMkLst>
          <pc:docMk/>
          <pc:sldMk cId="1390647448" sldId="259"/>
        </pc:sldMkLst>
        <pc:picChg chg="add mod">
          <ac:chgData name="Smith, Matthew (Dr)" userId="97e3a5f7-45bb-4ef7-a4b6-d0cbaaf39824" providerId="ADAL" clId="{27BE9E18-0C85-4AFA-9F97-B977554BCC6E}" dt="2022-10-13T10:44:37.118" v="3" actId="1076"/>
          <ac:picMkLst>
            <pc:docMk/>
            <pc:sldMk cId="1390647448" sldId="259"/>
            <ac:picMk id="5" creationId="{04E3AC4A-6CCF-4DEF-BB2E-8EB6A975A839}"/>
          </ac:picMkLst>
        </pc:picChg>
      </pc:sldChg>
      <pc:sldChg chg="addSp delSp modSp add mod modTransition">
        <pc:chgData name="Smith, Matthew (Dr)" userId="97e3a5f7-45bb-4ef7-a4b6-d0cbaaf39824" providerId="ADAL" clId="{27BE9E18-0C85-4AFA-9F97-B977554BCC6E}" dt="2022-10-13T10:50:17.534" v="92"/>
        <pc:sldMkLst>
          <pc:docMk/>
          <pc:sldMk cId="1010041532" sldId="260"/>
        </pc:sldMkLst>
        <pc:spChg chg="mod">
          <ac:chgData name="Smith, Matthew (Dr)" userId="97e3a5f7-45bb-4ef7-a4b6-d0cbaaf39824" providerId="ADAL" clId="{27BE9E18-0C85-4AFA-9F97-B977554BCC6E}" dt="2022-10-13T10:48:51.178" v="82" actId="20577"/>
          <ac:spMkLst>
            <pc:docMk/>
            <pc:sldMk cId="1010041532" sldId="260"/>
            <ac:spMk id="3" creationId="{4D03781E-0577-4443-AA56-D63B64DB4A14}"/>
          </ac:spMkLst>
        </pc:spChg>
        <pc:picChg chg="del">
          <ac:chgData name="Smith, Matthew (Dr)" userId="97e3a5f7-45bb-4ef7-a4b6-d0cbaaf39824" providerId="ADAL" clId="{27BE9E18-0C85-4AFA-9F97-B977554BCC6E}" dt="2022-10-13T10:48:05.378" v="7" actId="478"/>
          <ac:picMkLst>
            <pc:docMk/>
            <pc:sldMk cId="1010041532" sldId="260"/>
            <ac:picMk id="5" creationId="{04E3AC4A-6CCF-4DEF-BB2E-8EB6A975A839}"/>
          </ac:picMkLst>
        </pc:picChg>
        <pc:picChg chg="add mod">
          <ac:chgData name="Smith, Matthew (Dr)" userId="97e3a5f7-45bb-4ef7-a4b6-d0cbaaf39824" providerId="ADAL" clId="{27BE9E18-0C85-4AFA-9F97-B977554BCC6E}" dt="2022-10-13T10:48:54.158" v="83" actId="1076"/>
          <ac:picMkLst>
            <pc:docMk/>
            <pc:sldMk cId="1010041532" sldId="260"/>
            <ac:picMk id="6" creationId="{8FD48BB5-F596-49D0-8820-C2A852FCE00A}"/>
          </ac:picMkLst>
        </pc:picChg>
        <pc:picChg chg="add mod">
          <ac:chgData name="Smith, Matthew (Dr)" userId="97e3a5f7-45bb-4ef7-a4b6-d0cbaaf39824" providerId="ADAL" clId="{27BE9E18-0C85-4AFA-9F97-B977554BCC6E}" dt="2022-10-13T10:49:45.858" v="90"/>
          <ac:picMkLst>
            <pc:docMk/>
            <pc:sldMk cId="1010041532" sldId="260"/>
            <ac:picMk id="7" creationId="{49261E4A-4C61-454C-8388-1063BD0284EC}"/>
          </ac:picMkLst>
        </pc:picChg>
      </pc:sldChg>
      <pc:sldChg chg="new del">
        <pc:chgData name="Smith, Matthew (Dr)" userId="97e3a5f7-45bb-4ef7-a4b6-d0cbaaf39824" providerId="ADAL" clId="{27BE9E18-0C85-4AFA-9F97-B977554BCC6E}" dt="2022-10-13T10:46:59.270" v="5" actId="680"/>
        <pc:sldMkLst>
          <pc:docMk/>
          <pc:sldMk cId="3597939847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BEAF52C-0A71-4035-B18A-2426AEB2A35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627ECEB-EF0F-4514-9BBD-6FFFF0342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71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F52C-0A71-4035-B18A-2426AEB2A35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ECEB-EF0F-4514-9BBD-6FFFF0342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1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F52C-0A71-4035-B18A-2426AEB2A35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ECEB-EF0F-4514-9BBD-6FFFF0342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540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F52C-0A71-4035-B18A-2426AEB2A35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ECEB-EF0F-4514-9BBD-6FFFF0342313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0800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F52C-0A71-4035-B18A-2426AEB2A35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ECEB-EF0F-4514-9BBD-6FFFF0342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735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F52C-0A71-4035-B18A-2426AEB2A35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ECEB-EF0F-4514-9BBD-6FFFF0342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998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F52C-0A71-4035-B18A-2426AEB2A35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ECEB-EF0F-4514-9BBD-6FFFF0342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75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F52C-0A71-4035-B18A-2426AEB2A35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ECEB-EF0F-4514-9BBD-6FFFF0342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412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F52C-0A71-4035-B18A-2426AEB2A35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ECEB-EF0F-4514-9BBD-6FFFF0342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9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F52C-0A71-4035-B18A-2426AEB2A35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ECEB-EF0F-4514-9BBD-6FFFF0342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20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F52C-0A71-4035-B18A-2426AEB2A35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ECEB-EF0F-4514-9BBD-6FFFF0342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15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F52C-0A71-4035-B18A-2426AEB2A35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ECEB-EF0F-4514-9BBD-6FFFF0342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63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F52C-0A71-4035-B18A-2426AEB2A35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ECEB-EF0F-4514-9BBD-6FFFF0342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26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F52C-0A71-4035-B18A-2426AEB2A35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ECEB-EF0F-4514-9BBD-6FFFF0342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85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F52C-0A71-4035-B18A-2426AEB2A35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ECEB-EF0F-4514-9BBD-6FFFF0342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4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F52C-0A71-4035-B18A-2426AEB2A35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ECEB-EF0F-4514-9BBD-6FFFF0342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60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F52C-0A71-4035-B18A-2426AEB2A35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ECEB-EF0F-4514-9BBD-6FFFF0342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49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AF52C-0A71-4035-B18A-2426AEB2A35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7ECEB-EF0F-4514-9BBD-6FFFF0342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17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C92CB-62DB-482C-BF4E-A420ED24D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26" y="1998659"/>
            <a:ext cx="11931174" cy="1547813"/>
          </a:xfrm>
        </p:spPr>
        <p:txBody>
          <a:bodyPr>
            <a:normAutofit fontScale="90000"/>
          </a:bodyPr>
          <a:lstStyle/>
          <a:p>
            <a:br>
              <a:rPr kumimoji="0" lang="en-GB" altLang="en-US" sz="6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en-GB" altLang="en-US" sz="6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en-GB" altLang="en-US" sz="6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en-GB" altLang="en-US" sz="6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7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Co-created Courseware Project</a:t>
            </a:r>
            <a:r>
              <a:rPr kumimoji="0" lang="en-GB" altLang="en-US" sz="6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E97E3-179E-41C4-9164-F90ADF5193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9600" dirty="0"/>
              <a:t>Nextbook</a:t>
            </a:r>
          </a:p>
        </p:txBody>
      </p:sp>
      <p:pic>
        <p:nvPicPr>
          <p:cNvPr id="2051" name="Picture 7">
            <a:extLst>
              <a:ext uri="{FF2B5EF4-FFF2-40B4-BE49-F238E27FC236}">
                <a16:creationId xmlns:a16="http://schemas.microsoft.com/office/drawing/2014/main" id="{F1A315EA-E22A-4A21-99D5-1B9CDFD04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13"/>
          <a:stretch>
            <a:fillRect/>
          </a:stretch>
        </p:blipFill>
        <p:spPr bwMode="auto">
          <a:xfrm>
            <a:off x="8802502" y="5829300"/>
            <a:ext cx="3288533" cy="88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BB5489B-04B4-44E4-AE87-13566FEE7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45" y="145097"/>
            <a:ext cx="4853730" cy="181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D4B1FB2-A68F-4AFE-B993-4298074FC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0F722D-5313-4659-85CC-09EBE7E50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C72B62-A5BE-4227-8A2D-5F3F735E2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30E8-0636-4F43-AA54-08AB842A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Co-created Interactive </a:t>
            </a:r>
            <a:r>
              <a:rPr lang="en-GB" sz="4400" dirty="0" err="1"/>
              <a:t>CoursewarE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3781E-0577-4443-AA56-D63B64DB4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social learning environment </a:t>
            </a:r>
          </a:p>
          <a:p>
            <a:r>
              <a:rPr lang="en-GB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Students help each other learn</a:t>
            </a:r>
          </a:p>
          <a:p>
            <a:r>
              <a:rPr lang="en-GB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Track their own progress </a:t>
            </a:r>
          </a:p>
          <a:p>
            <a:r>
              <a:rPr lang="en-GB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Co-creation of interactive textbooks </a:t>
            </a:r>
          </a:p>
          <a:p>
            <a:r>
              <a:rPr lang="en-GB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Learning analytics</a:t>
            </a:r>
            <a:endParaRPr lang="en-GB" sz="8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ED2FB12-DBAC-4196-9DE8-86E6A0E6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839" y="5828078"/>
            <a:ext cx="2197895" cy="82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4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30E8-0636-4F43-AA54-08AB842A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/>
              <a:t>Co-created Interactive CoursewarE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3781E-0577-4443-AA56-D63B64DB4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is significant evidence that dialogic and socially constructive pedagogical strategies, even asynchronous ones, support student learning (e.g. Abuhassna et al., 2020; Narang, Yadav &amp; Rindfleisch, 2022).</a:t>
            </a:r>
            <a:endParaRPr lang="en-GB" sz="4800" dirty="0"/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id="{62B7D95C-3261-4A5C-B7C0-35E59E20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839" y="5828078"/>
            <a:ext cx="2197895" cy="82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27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30E8-0636-4F43-AA54-08AB842A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Co-created Interactive </a:t>
            </a:r>
            <a:r>
              <a:rPr lang="en-GB" sz="4400" dirty="0" err="1"/>
              <a:t>CoursewarE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3781E-0577-4443-AA56-D63B64DB4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Co-creation as an “enactment of creation through interactions”</a:t>
            </a:r>
          </a:p>
          <a:p>
            <a:pPr marL="0" indent="0">
              <a:buNone/>
            </a:pPr>
            <a:r>
              <a:rPr lang="en-GB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Ramaswamy &amp; </a:t>
            </a:r>
            <a:r>
              <a:rPr lang="en-GB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Ozcan</a:t>
            </a:r>
            <a:r>
              <a:rPr lang="en-GB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2018, p196</a:t>
            </a:r>
            <a:endParaRPr lang="en-GB" sz="4800" dirty="0"/>
          </a:p>
        </p:txBody>
      </p:sp>
      <p:pic>
        <p:nvPicPr>
          <p:cNvPr id="5" name="Graphic 4" descr="Laptop with phone and calculator">
            <a:extLst>
              <a:ext uri="{FF2B5EF4-FFF2-40B4-BE49-F238E27FC236}">
                <a16:creationId xmlns:a16="http://schemas.microsoft.com/office/drawing/2014/main" id="{04E3AC4A-6CCF-4DEF-BB2E-8EB6A975A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79" y="2489199"/>
            <a:ext cx="4716145" cy="471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4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30E8-0636-4F43-AA54-08AB842A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Co-created Interactive </a:t>
            </a:r>
            <a:r>
              <a:rPr lang="en-GB" sz="4400" dirty="0" err="1"/>
              <a:t>CoursewarE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3781E-0577-4443-AA56-D63B64DB4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platform</a:t>
            </a:r>
          </a:p>
          <a:p>
            <a:pPr marL="0" indent="0">
              <a:buNone/>
            </a:pPr>
            <a:r>
              <a:rPr lang="en-GB" sz="4000" dirty="0">
                <a:latin typeface="Calibri" panose="020F0502020204030204" pitchFamily="34" charset="0"/>
              </a:rPr>
              <a:t>What do students get?</a:t>
            </a:r>
          </a:p>
          <a:p>
            <a:pPr marL="0" indent="0">
              <a:buNone/>
            </a:pPr>
            <a:r>
              <a:rPr lang="en-GB" sz="4000" dirty="0">
                <a:latin typeface="Calibri" panose="020F0502020204030204" pitchFamily="34" charset="0"/>
              </a:rPr>
              <a:t>What do YOU get?</a:t>
            </a:r>
            <a:endParaRPr lang="en-GB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48BB5-F596-49D0-8820-C2A852FCE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2505622"/>
            <a:ext cx="5821680" cy="261249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9261E4A-4C61-454C-8388-1063BD028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839" y="5828078"/>
            <a:ext cx="2197895" cy="82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04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39</TotalTime>
  <Words>106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Circuit</vt:lpstr>
      <vt:lpstr>    Co-created Courseware Project </vt:lpstr>
      <vt:lpstr>Co-created Interactive CoursewarE</vt:lpstr>
      <vt:lpstr>Co-created Interactive CoursewarE</vt:lpstr>
      <vt:lpstr>Co-created Interactive CoursewarE</vt:lpstr>
      <vt:lpstr>Co-created Interactive CoursewarE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Co-created Courseware Project </dc:title>
  <dc:creator>Reviewer</dc:creator>
  <cp:lastModifiedBy>Reviewer</cp:lastModifiedBy>
  <cp:revision>1</cp:revision>
  <dcterms:created xsi:type="dcterms:W3CDTF">2022-10-13T10:11:13Z</dcterms:created>
  <dcterms:modified xsi:type="dcterms:W3CDTF">2022-10-13T10:50:24Z</dcterms:modified>
</cp:coreProperties>
</file>