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6" r:id="rId4"/>
    <p:sldId id="273" r:id="rId5"/>
    <p:sldId id="267" r:id="rId6"/>
    <p:sldId id="268" r:id="rId7"/>
    <p:sldId id="274" r:id="rId8"/>
    <p:sldId id="276" r:id="rId9"/>
    <p:sldId id="277" r:id="rId10"/>
    <p:sldId id="270" r:id="rId11"/>
    <p:sldId id="278" r:id="rId12"/>
    <p:sldId id="271" r:id="rId13"/>
    <p:sldId id="272" r:id="rId14"/>
    <p:sldId id="262" r:id="rId15"/>
  </p:sldIdLst>
  <p:sldSz cx="10080625" cy="7559675"/>
  <p:notesSz cx="7010400" cy="9296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417513" indent="-207963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633413" indent="-203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849313" indent="-212725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1065213" indent="-204788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04" userDrawn="1">
          <p15:clr>
            <a:srgbClr val="A4A3A4"/>
          </p15:clr>
        </p15:guide>
        <p15:guide id="2" pos="20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2846"/>
    <a:srgbClr val="79A11F"/>
    <a:srgbClr val="063746"/>
    <a:srgbClr val="90C55B"/>
    <a:srgbClr val="C00000"/>
    <a:srgbClr val="32B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690F38-6DB9-46E1-B785-1A4E47C6D3EA}" v="15" dt="2021-10-17T18:20:47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0" d="100"/>
          <a:sy n="60" d="100"/>
        </p:scale>
        <p:origin x="130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504"/>
        <p:guide pos="20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jana Welzer Družovec" userId="91ea0b0c-b809-4b53-b87f-523f27cfd382" providerId="ADAL" clId="{91690F38-6DB9-46E1-B785-1A4E47C6D3EA}"/>
    <pc:docChg chg="undo custSel addSld delSld modSld sldOrd modNotesMaster modHandout">
      <pc:chgData name="Tatjana Welzer Družovec" userId="91ea0b0c-b809-4b53-b87f-523f27cfd382" providerId="ADAL" clId="{91690F38-6DB9-46E1-B785-1A4E47C6D3EA}" dt="2021-10-17T18:20:47.897" v="1805"/>
      <pc:docMkLst>
        <pc:docMk/>
      </pc:docMkLst>
      <pc:sldChg chg="modSp mod modNotes">
        <pc:chgData name="Tatjana Welzer Družovec" userId="91ea0b0c-b809-4b53-b87f-523f27cfd382" providerId="ADAL" clId="{91690F38-6DB9-46E1-B785-1A4E47C6D3EA}" dt="2021-10-17T18:20:47.897" v="1805"/>
        <pc:sldMkLst>
          <pc:docMk/>
          <pc:sldMk cId="0" sldId="256"/>
        </pc:sldMkLst>
        <pc:spChg chg="mod">
          <ac:chgData name="Tatjana Welzer Družovec" userId="91ea0b0c-b809-4b53-b87f-523f27cfd382" providerId="ADAL" clId="{91690F38-6DB9-46E1-B785-1A4E47C6D3EA}" dt="2021-10-16T14:18:47.366" v="280" actId="20577"/>
          <ac:spMkLst>
            <pc:docMk/>
            <pc:sldMk cId="0" sldId="256"/>
            <ac:spMk id="4098" creationId="{524D663C-4411-4350-A2AB-17F4AE7E2F16}"/>
          </ac:spMkLst>
        </pc:spChg>
        <pc:picChg chg="mod">
          <ac:chgData name="Tatjana Welzer Družovec" userId="91ea0b0c-b809-4b53-b87f-523f27cfd382" providerId="ADAL" clId="{91690F38-6DB9-46E1-B785-1A4E47C6D3EA}" dt="2021-10-16T14:19:05.435" v="282" actId="14100"/>
          <ac:picMkLst>
            <pc:docMk/>
            <pc:sldMk cId="0" sldId="256"/>
            <ac:picMk id="6" creationId="{60E4628C-FC80-4B86-8360-FA958F3BFE3B}"/>
          </ac:picMkLst>
        </pc:picChg>
      </pc:sldChg>
      <pc:sldChg chg="modNotes">
        <pc:chgData name="Tatjana Welzer Družovec" userId="91ea0b0c-b809-4b53-b87f-523f27cfd382" providerId="ADAL" clId="{91690F38-6DB9-46E1-B785-1A4E47C6D3EA}" dt="2021-10-17T18:20:47.897" v="1805"/>
        <pc:sldMkLst>
          <pc:docMk/>
          <pc:sldMk cId="0" sldId="257"/>
        </pc:sldMkLst>
      </pc:sldChg>
      <pc:sldChg chg="modNotes">
        <pc:chgData name="Tatjana Welzer Družovec" userId="91ea0b0c-b809-4b53-b87f-523f27cfd382" providerId="ADAL" clId="{91690F38-6DB9-46E1-B785-1A4E47C6D3EA}" dt="2021-10-17T18:20:47.897" v="1805"/>
        <pc:sldMkLst>
          <pc:docMk/>
          <pc:sldMk cId="0" sldId="262"/>
        </pc:sldMkLst>
      </pc:sldChg>
      <pc:sldChg chg="del">
        <pc:chgData name="Tatjana Welzer Družovec" userId="91ea0b0c-b809-4b53-b87f-523f27cfd382" providerId="ADAL" clId="{91690F38-6DB9-46E1-B785-1A4E47C6D3EA}" dt="2021-10-16T14:58:36.537" v="538" actId="47"/>
        <pc:sldMkLst>
          <pc:docMk/>
          <pc:sldMk cId="0" sldId="263"/>
        </pc:sldMkLst>
      </pc:sldChg>
      <pc:sldChg chg="del">
        <pc:chgData name="Tatjana Welzer Družovec" userId="91ea0b0c-b809-4b53-b87f-523f27cfd382" providerId="ADAL" clId="{91690F38-6DB9-46E1-B785-1A4E47C6D3EA}" dt="2021-10-16T14:58:38.825" v="539" actId="47"/>
        <pc:sldMkLst>
          <pc:docMk/>
          <pc:sldMk cId="0" sldId="264"/>
        </pc:sldMkLst>
      </pc:sldChg>
      <pc:sldChg chg="modSp mod">
        <pc:chgData name="Tatjana Welzer Družovec" userId="91ea0b0c-b809-4b53-b87f-523f27cfd382" providerId="ADAL" clId="{91690F38-6DB9-46E1-B785-1A4E47C6D3EA}" dt="2021-10-16T14:03:31.626" v="61" actId="20577"/>
        <pc:sldMkLst>
          <pc:docMk/>
          <pc:sldMk cId="1090041270" sldId="267"/>
        </pc:sldMkLst>
        <pc:spChg chg="mod">
          <ac:chgData name="Tatjana Welzer Družovec" userId="91ea0b0c-b809-4b53-b87f-523f27cfd382" providerId="ADAL" clId="{91690F38-6DB9-46E1-B785-1A4E47C6D3EA}" dt="2021-10-16T14:03:31.626" v="61" actId="20577"/>
          <ac:spMkLst>
            <pc:docMk/>
            <pc:sldMk cId="1090041270" sldId="267"/>
            <ac:spMk id="6149" creationId="{D07A0D5D-557B-41B6-A005-33CA36D3ED6D}"/>
          </ac:spMkLst>
        </pc:spChg>
      </pc:sldChg>
      <pc:sldChg chg="addSp delSp modSp mod">
        <pc:chgData name="Tatjana Welzer Družovec" userId="91ea0b0c-b809-4b53-b87f-523f27cfd382" providerId="ADAL" clId="{91690F38-6DB9-46E1-B785-1A4E47C6D3EA}" dt="2021-10-16T14:45:46.363" v="453" actId="1076"/>
        <pc:sldMkLst>
          <pc:docMk/>
          <pc:sldMk cId="1215783903" sldId="268"/>
        </pc:sldMkLst>
        <pc:spChg chg="mod">
          <ac:chgData name="Tatjana Welzer Družovec" userId="91ea0b0c-b809-4b53-b87f-523f27cfd382" providerId="ADAL" clId="{91690F38-6DB9-46E1-B785-1A4E47C6D3EA}" dt="2021-10-16T14:45:01.507" v="449" actId="20577"/>
          <ac:spMkLst>
            <pc:docMk/>
            <pc:sldMk cId="1215783903" sldId="268"/>
            <ac:spMk id="6149" creationId="{D07A0D5D-557B-41B6-A005-33CA36D3ED6D}"/>
          </ac:spMkLst>
        </pc:spChg>
        <pc:picChg chg="add del mod">
          <ac:chgData name="Tatjana Welzer Družovec" userId="91ea0b0c-b809-4b53-b87f-523f27cfd382" providerId="ADAL" clId="{91690F38-6DB9-46E1-B785-1A4E47C6D3EA}" dt="2021-10-16T14:21:41.470" v="295" actId="478"/>
          <ac:picMkLst>
            <pc:docMk/>
            <pc:sldMk cId="1215783903" sldId="268"/>
            <ac:picMk id="3" creationId="{17911D89-6428-4E89-967B-7048635A89F9}"/>
          </ac:picMkLst>
        </pc:picChg>
        <pc:picChg chg="add mod">
          <ac:chgData name="Tatjana Welzer Družovec" userId="91ea0b0c-b809-4b53-b87f-523f27cfd382" providerId="ADAL" clId="{91690F38-6DB9-46E1-B785-1A4E47C6D3EA}" dt="2021-10-16T14:45:12.275" v="451" actId="1076"/>
          <ac:picMkLst>
            <pc:docMk/>
            <pc:sldMk cId="1215783903" sldId="268"/>
            <ac:picMk id="5" creationId="{C71F3DEB-7C87-494E-A9DB-B7DD3588C8EE}"/>
          </ac:picMkLst>
        </pc:picChg>
        <pc:picChg chg="add mod">
          <ac:chgData name="Tatjana Welzer Družovec" userId="91ea0b0c-b809-4b53-b87f-523f27cfd382" providerId="ADAL" clId="{91690F38-6DB9-46E1-B785-1A4E47C6D3EA}" dt="2021-10-16T14:45:46.363" v="453" actId="1076"/>
          <ac:picMkLst>
            <pc:docMk/>
            <pc:sldMk cId="1215783903" sldId="268"/>
            <ac:picMk id="12" creationId="{39F97300-102F-4BE6-B53E-8CB329AA697D}"/>
          </ac:picMkLst>
        </pc:picChg>
      </pc:sldChg>
      <pc:sldChg chg="addSp modSp del mod">
        <pc:chgData name="Tatjana Welzer Družovec" userId="91ea0b0c-b809-4b53-b87f-523f27cfd382" providerId="ADAL" clId="{91690F38-6DB9-46E1-B785-1A4E47C6D3EA}" dt="2021-10-16T15:07:43.134" v="773" actId="47"/>
        <pc:sldMkLst>
          <pc:docMk/>
          <pc:sldMk cId="1594193662" sldId="269"/>
        </pc:sldMkLst>
        <pc:spChg chg="mod">
          <ac:chgData name="Tatjana Welzer Družovec" userId="91ea0b0c-b809-4b53-b87f-523f27cfd382" providerId="ADAL" clId="{91690F38-6DB9-46E1-B785-1A4E47C6D3EA}" dt="2021-10-16T14:51:59.345" v="514"/>
          <ac:spMkLst>
            <pc:docMk/>
            <pc:sldMk cId="1594193662" sldId="269"/>
            <ac:spMk id="6149" creationId="{D07A0D5D-557B-41B6-A005-33CA36D3ED6D}"/>
          </ac:spMkLst>
        </pc:spChg>
        <pc:picChg chg="add mod">
          <ac:chgData name="Tatjana Welzer Družovec" userId="91ea0b0c-b809-4b53-b87f-523f27cfd382" providerId="ADAL" clId="{91690F38-6DB9-46E1-B785-1A4E47C6D3EA}" dt="2021-10-16T14:51:06.580" v="512" actId="1076"/>
          <ac:picMkLst>
            <pc:docMk/>
            <pc:sldMk cId="1594193662" sldId="269"/>
            <ac:picMk id="3" creationId="{6CFB3B31-E44F-4BFF-A573-8B607B43AF9F}"/>
          </ac:picMkLst>
        </pc:picChg>
        <pc:picChg chg="add mod">
          <ac:chgData name="Tatjana Welzer Družovec" userId="91ea0b0c-b809-4b53-b87f-523f27cfd382" providerId="ADAL" clId="{91690F38-6DB9-46E1-B785-1A4E47C6D3EA}" dt="2021-10-16T14:21:35.049" v="294"/>
          <ac:picMkLst>
            <pc:docMk/>
            <pc:sldMk cId="1594193662" sldId="269"/>
            <ac:picMk id="9" creationId="{116339AF-F4C2-433C-B8CC-1BFC1A417124}"/>
          </ac:picMkLst>
        </pc:picChg>
      </pc:sldChg>
      <pc:sldChg chg="addSp modSp mod">
        <pc:chgData name="Tatjana Welzer Družovec" userId="91ea0b0c-b809-4b53-b87f-523f27cfd382" providerId="ADAL" clId="{91690F38-6DB9-46E1-B785-1A4E47C6D3EA}" dt="2021-10-16T19:28:01.579" v="1348" actId="14100"/>
        <pc:sldMkLst>
          <pc:docMk/>
          <pc:sldMk cId="2660490164" sldId="270"/>
        </pc:sldMkLst>
        <pc:spChg chg="mod">
          <ac:chgData name="Tatjana Welzer Družovec" userId="91ea0b0c-b809-4b53-b87f-523f27cfd382" providerId="ADAL" clId="{91690F38-6DB9-46E1-B785-1A4E47C6D3EA}" dt="2021-10-16T19:28:01.579" v="1348" actId="14100"/>
          <ac:spMkLst>
            <pc:docMk/>
            <pc:sldMk cId="2660490164" sldId="270"/>
            <ac:spMk id="6149" creationId="{D07A0D5D-557B-41B6-A005-33CA36D3ED6D}"/>
          </ac:spMkLst>
        </pc:spChg>
        <pc:picChg chg="add mod">
          <ac:chgData name="Tatjana Welzer Družovec" userId="91ea0b0c-b809-4b53-b87f-523f27cfd382" providerId="ADAL" clId="{91690F38-6DB9-46E1-B785-1A4E47C6D3EA}" dt="2021-10-16T19:27:52.515" v="1347" actId="1076"/>
          <ac:picMkLst>
            <pc:docMk/>
            <pc:sldMk cId="2660490164" sldId="270"/>
            <ac:picMk id="3" creationId="{E0883523-6719-4893-8A18-A71553EC6B45}"/>
          </ac:picMkLst>
        </pc:picChg>
        <pc:picChg chg="add mod">
          <ac:chgData name="Tatjana Welzer Družovec" userId="91ea0b0c-b809-4b53-b87f-523f27cfd382" providerId="ADAL" clId="{91690F38-6DB9-46E1-B785-1A4E47C6D3EA}" dt="2021-10-16T19:25:06.186" v="1344" actId="1076"/>
          <ac:picMkLst>
            <pc:docMk/>
            <pc:sldMk cId="2660490164" sldId="270"/>
            <ac:picMk id="9" creationId="{CA254CA8-DBB9-4D42-9924-5CE63B6CAB94}"/>
          </ac:picMkLst>
        </pc:picChg>
      </pc:sldChg>
      <pc:sldChg chg="modSp mod">
        <pc:chgData name="Tatjana Welzer Družovec" userId="91ea0b0c-b809-4b53-b87f-523f27cfd382" providerId="ADAL" clId="{91690F38-6DB9-46E1-B785-1A4E47C6D3EA}" dt="2021-10-16T19:49:11.179" v="1801" actId="20577"/>
        <pc:sldMkLst>
          <pc:docMk/>
          <pc:sldMk cId="1505836369" sldId="271"/>
        </pc:sldMkLst>
        <pc:spChg chg="mod">
          <ac:chgData name="Tatjana Welzer Družovec" userId="91ea0b0c-b809-4b53-b87f-523f27cfd382" providerId="ADAL" clId="{91690F38-6DB9-46E1-B785-1A4E47C6D3EA}" dt="2021-10-16T19:49:11.179" v="1801" actId="20577"/>
          <ac:spMkLst>
            <pc:docMk/>
            <pc:sldMk cId="1505836369" sldId="271"/>
            <ac:spMk id="6149" creationId="{D07A0D5D-557B-41B6-A005-33CA36D3ED6D}"/>
          </ac:spMkLst>
        </pc:spChg>
      </pc:sldChg>
      <pc:sldChg chg="modSp mod">
        <pc:chgData name="Tatjana Welzer Družovec" userId="91ea0b0c-b809-4b53-b87f-523f27cfd382" providerId="ADAL" clId="{91690F38-6DB9-46E1-B785-1A4E47C6D3EA}" dt="2021-10-16T14:19:40.404" v="292" actId="20577"/>
        <pc:sldMkLst>
          <pc:docMk/>
          <pc:sldMk cId="106572487" sldId="273"/>
        </pc:sldMkLst>
        <pc:spChg chg="mod">
          <ac:chgData name="Tatjana Welzer Družovec" userId="91ea0b0c-b809-4b53-b87f-523f27cfd382" providerId="ADAL" clId="{91690F38-6DB9-46E1-B785-1A4E47C6D3EA}" dt="2021-10-16T14:19:40.404" v="292" actId="20577"/>
          <ac:spMkLst>
            <pc:docMk/>
            <pc:sldMk cId="106572487" sldId="273"/>
            <ac:spMk id="6149" creationId="{D07A0D5D-557B-41B6-A005-33CA36D3ED6D}"/>
          </ac:spMkLst>
        </pc:spChg>
      </pc:sldChg>
      <pc:sldChg chg="modSp add mod ord">
        <pc:chgData name="Tatjana Welzer Družovec" userId="91ea0b0c-b809-4b53-b87f-523f27cfd382" providerId="ADAL" clId="{91690F38-6DB9-46E1-B785-1A4E47C6D3EA}" dt="2021-10-16T15:07:32.479" v="772"/>
        <pc:sldMkLst>
          <pc:docMk/>
          <pc:sldMk cId="580333000" sldId="274"/>
        </pc:sldMkLst>
        <pc:spChg chg="mod">
          <ac:chgData name="Tatjana Welzer Družovec" userId="91ea0b0c-b809-4b53-b87f-523f27cfd382" providerId="ADAL" clId="{91690F38-6DB9-46E1-B785-1A4E47C6D3EA}" dt="2021-10-16T15:07:17.926" v="770" actId="20577"/>
          <ac:spMkLst>
            <pc:docMk/>
            <pc:sldMk cId="580333000" sldId="274"/>
            <ac:spMk id="6149" creationId="{D07A0D5D-557B-41B6-A005-33CA36D3ED6D}"/>
          </ac:spMkLst>
        </pc:spChg>
      </pc:sldChg>
      <pc:sldChg chg="delSp modSp add del mod">
        <pc:chgData name="Tatjana Welzer Družovec" userId="91ea0b0c-b809-4b53-b87f-523f27cfd382" providerId="ADAL" clId="{91690F38-6DB9-46E1-B785-1A4E47C6D3EA}" dt="2021-10-16T18:05:08.049" v="1103" actId="47"/>
        <pc:sldMkLst>
          <pc:docMk/>
          <pc:sldMk cId="3715991014" sldId="275"/>
        </pc:sldMkLst>
        <pc:spChg chg="mod">
          <ac:chgData name="Tatjana Welzer Družovec" userId="91ea0b0c-b809-4b53-b87f-523f27cfd382" providerId="ADAL" clId="{91690F38-6DB9-46E1-B785-1A4E47C6D3EA}" dt="2021-10-16T15:41:36.063" v="1000" actId="255"/>
          <ac:spMkLst>
            <pc:docMk/>
            <pc:sldMk cId="3715991014" sldId="275"/>
            <ac:spMk id="6149" creationId="{D07A0D5D-557B-41B6-A005-33CA36D3ED6D}"/>
          </ac:spMkLst>
        </pc:spChg>
        <pc:picChg chg="mod">
          <ac:chgData name="Tatjana Welzer Družovec" userId="91ea0b0c-b809-4b53-b87f-523f27cfd382" providerId="ADAL" clId="{91690F38-6DB9-46E1-B785-1A4E47C6D3EA}" dt="2021-10-16T15:08:02.827" v="778" actId="1076"/>
          <ac:picMkLst>
            <pc:docMk/>
            <pc:sldMk cId="3715991014" sldId="275"/>
            <ac:picMk id="3" creationId="{6CFB3B31-E44F-4BFF-A573-8B607B43AF9F}"/>
          </ac:picMkLst>
        </pc:picChg>
        <pc:picChg chg="del">
          <ac:chgData name="Tatjana Welzer Družovec" userId="91ea0b0c-b809-4b53-b87f-523f27cfd382" providerId="ADAL" clId="{91690F38-6DB9-46E1-B785-1A4E47C6D3EA}" dt="2021-10-16T15:07:57.853" v="776" actId="478"/>
          <ac:picMkLst>
            <pc:docMk/>
            <pc:sldMk cId="3715991014" sldId="275"/>
            <ac:picMk id="9" creationId="{116339AF-F4C2-433C-B8CC-1BFC1A417124}"/>
          </ac:picMkLst>
        </pc:picChg>
      </pc:sldChg>
      <pc:sldChg chg="modSp add mod ord">
        <pc:chgData name="Tatjana Welzer Družovec" userId="91ea0b0c-b809-4b53-b87f-523f27cfd382" providerId="ADAL" clId="{91690F38-6DB9-46E1-B785-1A4E47C6D3EA}" dt="2021-10-16T18:04:29.279" v="1102"/>
        <pc:sldMkLst>
          <pc:docMk/>
          <pc:sldMk cId="2457818073" sldId="276"/>
        </pc:sldMkLst>
        <pc:spChg chg="mod">
          <ac:chgData name="Tatjana Welzer Družovec" userId="91ea0b0c-b809-4b53-b87f-523f27cfd382" providerId="ADAL" clId="{91690F38-6DB9-46E1-B785-1A4E47C6D3EA}" dt="2021-10-16T15:42:27.240" v="1092" actId="20577"/>
          <ac:spMkLst>
            <pc:docMk/>
            <pc:sldMk cId="2457818073" sldId="276"/>
            <ac:spMk id="6149" creationId="{D07A0D5D-557B-41B6-A005-33CA36D3ED6D}"/>
          </ac:spMkLst>
        </pc:spChg>
      </pc:sldChg>
      <pc:sldChg chg="addSp modSp add mod">
        <pc:chgData name="Tatjana Welzer Družovec" userId="91ea0b0c-b809-4b53-b87f-523f27cfd382" providerId="ADAL" clId="{91690F38-6DB9-46E1-B785-1A4E47C6D3EA}" dt="2021-10-16T18:07:26.191" v="1115" actId="1076"/>
        <pc:sldMkLst>
          <pc:docMk/>
          <pc:sldMk cId="1963548383" sldId="277"/>
        </pc:sldMkLst>
        <pc:spChg chg="mod">
          <ac:chgData name="Tatjana Welzer Družovec" userId="91ea0b0c-b809-4b53-b87f-523f27cfd382" providerId="ADAL" clId="{91690F38-6DB9-46E1-B785-1A4E47C6D3EA}" dt="2021-10-16T18:03:26.970" v="1098" actId="20577"/>
          <ac:spMkLst>
            <pc:docMk/>
            <pc:sldMk cId="1963548383" sldId="277"/>
            <ac:spMk id="6149" creationId="{D07A0D5D-557B-41B6-A005-33CA36D3ED6D}"/>
          </ac:spMkLst>
        </pc:spChg>
        <pc:picChg chg="add mod">
          <ac:chgData name="Tatjana Welzer Družovec" userId="91ea0b0c-b809-4b53-b87f-523f27cfd382" providerId="ADAL" clId="{91690F38-6DB9-46E1-B785-1A4E47C6D3EA}" dt="2021-10-16T18:07:17.529" v="1114" actId="1076"/>
          <ac:picMkLst>
            <pc:docMk/>
            <pc:sldMk cId="1963548383" sldId="277"/>
            <ac:picMk id="4" creationId="{E7DE9673-6669-47FD-BB72-57B16FEEE179}"/>
          </ac:picMkLst>
        </pc:picChg>
        <pc:picChg chg="add mod">
          <ac:chgData name="Tatjana Welzer Družovec" userId="91ea0b0c-b809-4b53-b87f-523f27cfd382" providerId="ADAL" clId="{91690F38-6DB9-46E1-B785-1A4E47C6D3EA}" dt="2021-10-16T18:07:26.191" v="1115" actId="1076"/>
          <ac:picMkLst>
            <pc:docMk/>
            <pc:sldMk cId="1963548383" sldId="277"/>
            <ac:picMk id="6" creationId="{F7961C09-50E1-496F-9AC8-3E4ADB32AF86}"/>
          </ac:picMkLst>
        </pc:picChg>
      </pc:sldChg>
      <pc:sldChg chg="addSp delSp modSp add mod">
        <pc:chgData name="Tatjana Welzer Družovec" userId="91ea0b0c-b809-4b53-b87f-523f27cfd382" providerId="ADAL" clId="{91690F38-6DB9-46E1-B785-1A4E47C6D3EA}" dt="2021-10-16T19:54:30.685" v="1804" actId="1076"/>
        <pc:sldMkLst>
          <pc:docMk/>
          <pc:sldMk cId="4070788743" sldId="278"/>
        </pc:sldMkLst>
        <pc:spChg chg="mod">
          <ac:chgData name="Tatjana Welzer Družovec" userId="91ea0b0c-b809-4b53-b87f-523f27cfd382" providerId="ADAL" clId="{91690F38-6DB9-46E1-B785-1A4E47C6D3EA}" dt="2021-10-16T19:43:49.376" v="1782" actId="20577"/>
          <ac:spMkLst>
            <pc:docMk/>
            <pc:sldMk cId="4070788743" sldId="278"/>
            <ac:spMk id="6149" creationId="{D07A0D5D-557B-41B6-A005-33CA36D3ED6D}"/>
          </ac:spMkLst>
        </pc:spChg>
        <pc:picChg chg="del">
          <ac:chgData name="Tatjana Welzer Družovec" userId="91ea0b0c-b809-4b53-b87f-523f27cfd382" providerId="ADAL" clId="{91690F38-6DB9-46E1-B785-1A4E47C6D3EA}" dt="2021-10-16T19:28:47.639" v="1351" actId="478"/>
          <ac:picMkLst>
            <pc:docMk/>
            <pc:sldMk cId="4070788743" sldId="278"/>
            <ac:picMk id="3" creationId="{E0883523-6719-4893-8A18-A71553EC6B45}"/>
          </ac:picMkLst>
        </pc:picChg>
        <pc:picChg chg="add mod">
          <ac:chgData name="Tatjana Welzer Družovec" userId="91ea0b0c-b809-4b53-b87f-523f27cfd382" providerId="ADAL" clId="{91690F38-6DB9-46E1-B785-1A4E47C6D3EA}" dt="2021-10-16T19:47:04.131" v="1789" actId="1076"/>
          <ac:picMkLst>
            <pc:docMk/>
            <pc:sldMk cId="4070788743" sldId="278"/>
            <ac:picMk id="4" creationId="{EB89E97F-4635-48C8-8053-7B6C52B3BE2D}"/>
          </ac:picMkLst>
        </pc:picChg>
        <pc:picChg chg="add mod">
          <ac:chgData name="Tatjana Welzer Družovec" userId="91ea0b0c-b809-4b53-b87f-523f27cfd382" providerId="ADAL" clId="{91690F38-6DB9-46E1-B785-1A4E47C6D3EA}" dt="2021-10-16T19:54:30.685" v="1804" actId="1076"/>
          <ac:picMkLst>
            <pc:docMk/>
            <pc:sldMk cId="4070788743" sldId="278"/>
            <ac:picMk id="6" creationId="{35D432C8-4960-48A9-89CE-4E720E07C2D3}"/>
          </ac:picMkLst>
        </pc:picChg>
        <pc:picChg chg="del">
          <ac:chgData name="Tatjana Welzer Družovec" userId="91ea0b0c-b809-4b53-b87f-523f27cfd382" providerId="ADAL" clId="{91690F38-6DB9-46E1-B785-1A4E47C6D3EA}" dt="2021-10-16T19:28:45.212" v="1350" actId="478"/>
          <ac:picMkLst>
            <pc:docMk/>
            <pc:sldMk cId="4070788743" sldId="278"/>
            <ac:picMk id="9" creationId="{CA254CA8-DBB9-4D42-9924-5CE63B6CAB94}"/>
          </ac:picMkLst>
        </pc:picChg>
      </pc:sldChg>
      <pc:sldChg chg="add del">
        <pc:chgData name="Tatjana Welzer Družovec" userId="91ea0b0c-b809-4b53-b87f-523f27cfd382" providerId="ADAL" clId="{91690F38-6DB9-46E1-B785-1A4E47C6D3EA}" dt="2021-10-16T18:03:47.466" v="1100"/>
        <pc:sldMkLst>
          <pc:docMk/>
          <pc:sldMk cId="4229000239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6B9722-07F0-4BC8-88D3-68B8ED1CC4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527" cy="466545"/>
          </a:xfrm>
          <a:prstGeom prst="rect">
            <a:avLst/>
          </a:prstGeom>
        </p:spPr>
        <p:txBody>
          <a:bodyPr vert="horz" lIns="81692" tIns="40846" rIns="81692" bIns="40846" rtlCol="0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48281-00C5-4201-877F-77716560E7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401" y="1"/>
            <a:ext cx="3038527" cy="466545"/>
          </a:xfrm>
          <a:prstGeom prst="rect">
            <a:avLst/>
          </a:prstGeom>
        </p:spPr>
        <p:txBody>
          <a:bodyPr vert="horz" lIns="81692" tIns="40846" rIns="81692" bIns="40846" rtlCol="0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100"/>
            </a:lvl1pPr>
          </a:lstStyle>
          <a:p>
            <a:pPr>
              <a:defRPr/>
            </a:pPr>
            <a:fld id="{F97CE874-82CC-4EF0-9CCD-B4E4AEED4F1D}" type="datetimeFigureOut">
              <a:rPr lang="sl-SI"/>
              <a:pPr>
                <a:defRPr/>
              </a:pPr>
              <a:t>17. 10. 2021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5DCA5-7CF8-45FB-8D56-B981A715C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55"/>
            <a:ext cx="3038527" cy="466545"/>
          </a:xfrm>
          <a:prstGeom prst="rect">
            <a:avLst/>
          </a:prstGeom>
        </p:spPr>
        <p:txBody>
          <a:bodyPr vert="horz" lIns="81692" tIns="40846" rIns="81692" bIns="40846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719A4-6924-4C07-ADE7-4099206736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401" y="8829855"/>
            <a:ext cx="3038527" cy="466545"/>
          </a:xfrm>
          <a:prstGeom prst="rect">
            <a:avLst/>
          </a:prstGeom>
        </p:spPr>
        <p:txBody>
          <a:bodyPr vert="horz" wrap="square" lIns="81692" tIns="40846" rIns="81692" bIns="40846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100" smtClean="0"/>
            </a:lvl1pPr>
          </a:lstStyle>
          <a:p>
            <a:pPr>
              <a:defRPr/>
            </a:pPr>
            <a:fld id="{E260453B-B7B7-4E93-A091-5FA3261D7290}" type="slidenum">
              <a:rPr lang="sl-SI" altLang="en-SI"/>
              <a:pPr>
                <a:defRPr/>
              </a:pPr>
              <a:t>‹#›</a:t>
            </a:fld>
            <a:endParaRPr lang="sl-SI" altLang="en-S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721D62CB-72A0-42CF-8740-408502EF8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92" tIns="40846" rIns="81692" bIns="4084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574E64B5-99D1-4CCA-A32A-1A949E4BF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92" tIns="40846" rIns="81692" bIns="4084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91336BA6-3797-4E1D-8741-6C9497C06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92" tIns="40846" rIns="81692" bIns="4084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99070B7E-F6CA-48A3-B4BB-6E2060C8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92" tIns="40846" rIns="81692" bIns="4084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501CB0C8-2278-4041-92D5-FDB578690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92" tIns="40846" rIns="81692" bIns="4084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94F1678F-BF42-4026-835B-B770EDB2F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92" tIns="40846" rIns="81692" bIns="4084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6" name="AutoShape 7">
            <a:extLst>
              <a:ext uri="{FF2B5EF4-FFF2-40B4-BE49-F238E27FC236}">
                <a16:creationId xmlns:a16="http://schemas.microsoft.com/office/drawing/2014/main" id="{02DDE39C-5832-4926-9ACE-220AEA5B8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92" tIns="40846" rIns="81692" bIns="4084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7" name="AutoShape 8">
            <a:extLst>
              <a:ext uri="{FF2B5EF4-FFF2-40B4-BE49-F238E27FC236}">
                <a16:creationId xmlns:a16="http://schemas.microsoft.com/office/drawing/2014/main" id="{8C9EA065-E778-4115-8401-F34BBCA24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92" tIns="40846" rIns="81692" bIns="4084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8" name="AutoShape 9">
            <a:extLst>
              <a:ext uri="{FF2B5EF4-FFF2-40B4-BE49-F238E27FC236}">
                <a16:creationId xmlns:a16="http://schemas.microsoft.com/office/drawing/2014/main" id="{380C637C-9FDA-4A9B-8665-7A7DB9E4D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92" tIns="40846" rIns="81692" bIns="4084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9" name="Rectangle 10">
            <a:extLst>
              <a:ext uri="{FF2B5EF4-FFF2-40B4-BE49-F238E27FC236}">
                <a16:creationId xmlns:a16="http://schemas.microsoft.com/office/drawing/2014/main" id="{D355F1A0-9F30-4643-836C-6089B1F51F2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30738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2F22BCAE-B203-45C2-A62A-B5B75718C4E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0746" y="4415618"/>
            <a:ext cx="5594187" cy="41699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918EC5BA-D5D1-4BD6-BDB6-629AF783052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028222" cy="451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115D1CC1-BB78-4D91-BEF7-1CB35528816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967458" y="1"/>
            <a:ext cx="3028221" cy="451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A0B7834D-EAA1-4727-881F-759E17CD376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829854"/>
            <a:ext cx="3028222" cy="451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AEAA9FCF-6B17-4DD7-879C-20291E19736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67458" y="8829854"/>
            <a:ext cx="3028221" cy="451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charset="-128"/>
              </a:defRPr>
            </a:lvl1pPr>
          </a:lstStyle>
          <a:p>
            <a:pPr>
              <a:defRPr/>
            </a:pPr>
            <a:fld id="{90EF1FAE-0F30-4DA8-BA7C-7DB6F96D992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>
            <a:extLst>
              <a:ext uri="{FF2B5EF4-FFF2-40B4-BE49-F238E27FC236}">
                <a16:creationId xmlns:a16="http://schemas.microsoft.com/office/drawing/2014/main" id="{1A4C35EB-F2C2-4F55-A8DA-B81A4EC5C0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63752" indent="-255289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21156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429619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838081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246544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655006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063469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471931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04306B7-88BF-4D81-AD1A-262A529A514A}" type="slidenum">
              <a:rPr lang="sl-SI" altLang="sl-SI" sz="130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sl-SI" altLang="sl-SI" sz="13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FFF6C758-3112-4A63-A7CB-B3DB62635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092" y="706719"/>
            <a:ext cx="4956744" cy="3485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92" tIns="40846" rIns="81692" bIns="4084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1985A46A-7CE7-4EB1-8DBF-D1FA8286483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746" y="4415618"/>
            <a:ext cx="5595660" cy="4171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5125" name="Footer Placeholder 1">
            <a:extLst>
              <a:ext uri="{FF2B5EF4-FFF2-40B4-BE49-F238E27FC236}">
                <a16:creationId xmlns:a16="http://schemas.microsoft.com/office/drawing/2014/main" id="{D151C356-1691-49F1-85D8-00A2A738746F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63752" indent="-255289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21156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429619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838081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246544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655006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063469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471931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3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80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>
            <a:extLst>
              <a:ext uri="{FF2B5EF4-FFF2-40B4-BE49-F238E27FC236}">
                <a16:creationId xmlns:a16="http://schemas.microsoft.com/office/drawing/2014/main" id="{31C1CF3D-890A-4BA0-B8AB-B60B0F065C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63752" indent="-255289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21156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429619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838081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246544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655006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063469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471931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234D520-DF8E-4B41-B8DF-6EEF9849D743}" type="slidenum">
              <a:rPr lang="sl-SI" altLang="sl-SI" sz="130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sl-SI" altLang="sl-SI" sz="13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D519B663-6D8C-4667-9B93-ED892E2F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092" y="706719"/>
            <a:ext cx="4956744" cy="3485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92" tIns="40846" rIns="81692" bIns="4084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EA98C3B5-218A-444D-BF00-A17A8C7826D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746" y="4415618"/>
            <a:ext cx="5595660" cy="4171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15365" name="Footer Placeholder 1">
            <a:extLst>
              <a:ext uri="{FF2B5EF4-FFF2-40B4-BE49-F238E27FC236}">
                <a16:creationId xmlns:a16="http://schemas.microsoft.com/office/drawing/2014/main" id="{423CE743-0E09-4986-BF9D-E91065452AF3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63752" indent="-255289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21156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429619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838081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246544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655006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063469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471931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3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>
            <a:extLst>
              <a:ext uri="{FF2B5EF4-FFF2-40B4-BE49-F238E27FC236}">
                <a16:creationId xmlns:a16="http://schemas.microsoft.com/office/drawing/2014/main" id="{57DFE941-A6B6-4485-92E9-06F44736AC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63752" indent="-255289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21156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429619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838081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246544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655006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063469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471931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9CE46AE-606F-4E16-9379-2703541F0D64}" type="slidenum">
              <a:rPr lang="sl-SI" altLang="sl-SI" sz="130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sl-SI" altLang="sl-SI" sz="13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D7987006-944C-4696-B6A6-246AEE97B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092" y="706719"/>
            <a:ext cx="4956744" cy="3485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92" tIns="40846" rIns="81692" bIns="4084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D83C8A36-23EE-44EC-844B-CCFFFA5BDA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746" y="4415618"/>
            <a:ext cx="5595660" cy="4171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7173" name="Footer Placeholder 1">
            <a:extLst>
              <a:ext uri="{FF2B5EF4-FFF2-40B4-BE49-F238E27FC236}">
                <a16:creationId xmlns:a16="http://schemas.microsoft.com/office/drawing/2014/main" id="{4C61872B-B47C-439A-8C4C-19E9697A8E95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63752" indent="-255289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21156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429619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838081" indent="-204231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246544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655006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063469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471931" indent="-204231" defTabSz="4013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9953" algn="l"/>
                <a:tab pos="801324" algn="l"/>
                <a:tab pos="1202695" algn="l"/>
                <a:tab pos="1604067" algn="l"/>
                <a:tab pos="2005437" algn="l"/>
                <a:tab pos="2406809" algn="l"/>
                <a:tab pos="2808180" algn="l"/>
                <a:tab pos="3209551" algn="l"/>
                <a:tab pos="3610922" algn="l"/>
                <a:tab pos="4012293" algn="l"/>
                <a:tab pos="4413664" algn="l"/>
                <a:tab pos="4815036" algn="l"/>
                <a:tab pos="5216406" algn="l"/>
                <a:tab pos="5617778" algn="l"/>
                <a:tab pos="6019148" algn="l"/>
                <a:tab pos="6420520" algn="l"/>
                <a:tab pos="6821891" algn="l"/>
                <a:tab pos="7223262" algn="l"/>
                <a:tab pos="7624633" algn="l"/>
                <a:tab pos="802600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3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633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540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21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ABE2B-0874-40BA-ADE3-F678664077E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250435-04CA-4CFF-BC23-DE9C6EAB7DD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A16DF1-9833-4530-ACFF-F8E40141224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00CE6-247C-4B7C-A489-347812530BC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740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ED3B6-9F56-4A8C-B819-49EDAA3013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B2D40-1CE2-47B5-A8F6-8793B8D6A0D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B5819A-68BE-4A1A-9171-5017BFB7DD8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11E9A-83AB-44F9-8C70-5391945F845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554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3775" cy="6440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6440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0CD152-FD9B-4DC3-8098-B19DF8216A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B2263-C26D-46AC-96D3-799D01868E2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3E968-F4F5-4B19-BC10-04B54BE29B1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7815E-05EA-4DAC-ABAE-16AB3C9C342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341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354B02-F94A-421D-B347-BA62225649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4760D6-D101-4B6B-BD6E-E9B7AB8F05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649431-BAEA-4199-ADA6-B741456092D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16ED-46CB-4F41-B1C9-F42C4BD5EB4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348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7C893-E1A9-480D-A421-8D485E0A21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612C0-CF67-46AE-8374-A055E55A4F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59308A-F894-4974-98BA-632FB9C793A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E9DD-33F3-4A81-99BC-609CA63A62F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200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1350" cy="4973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768475"/>
            <a:ext cx="4451350" cy="4973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E24A03-4AA5-4364-94F3-9890C7D649E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EC5C01C-07B0-47A1-A335-0C4B2EDB611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22FD709-A4CF-4E38-9910-BFDC224C7C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97D3-358A-4762-9886-0F3CF643BD6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112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5CA10D5-5A9B-4AB6-A100-A34909887E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C438838-2C5B-48BA-9E8D-3235BCDF0AE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FD58CB1-1231-4401-8674-8B24B513261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29AA7-7E02-40C1-8DFF-5C2A1C352FF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604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6F0828E-32E9-4B73-B520-992FCB0EB3F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78215E-764C-4887-93DA-B8F1CAE7247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DAEFDE-216B-439F-AB2F-00E96FC6DB4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AE13E-CAD5-4636-87C6-6FA0FC3CDBB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056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AA86D79-D0BD-45B6-BB7B-8E86255B1A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E9CAF8-7783-4745-B932-6E94633C2E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5A4A2E-769A-4DAC-A64A-2A40196CE63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71D8C-11DA-4D95-803E-DCDA29CC04C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9034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49F570A-D20B-4C47-BDEF-0FC8303AC2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A54A89F-A61D-4474-A9AD-E55BC19D92B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59982A-0A4A-4310-A73F-644AC90AF0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3E9D-56B1-4D40-9CBA-6ACE2F27EF9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9298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9DB67F-383E-40A4-AD6C-528BB29D732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6133225-7A02-484A-90EE-C2DE38988BF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5CAE7F4-D8E6-4249-BF22-0B72421F388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03FD8-1048-44B3-92D7-AC6334AC05A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9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294456E-1895-498F-B5B6-3694D0927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51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90C191C-7F09-4C19-AEA3-96129C223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5100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F9D5DF2-04C9-4C62-A463-18A96F3FB1E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2037" cy="504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19D1EF-09B2-4483-9A13-53402EEF84C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9763" cy="504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1B8FB1-0E80-445B-914F-11B9E7F2FC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2037" cy="504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charset="-128"/>
              </a:defRPr>
            </a:lvl1pPr>
          </a:lstStyle>
          <a:p>
            <a:pPr>
              <a:defRPr/>
            </a:pPr>
            <a:fld id="{352C5097-A8B8-46F9-B869-48B867D5CA7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417513" indent="-312738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849313" indent="-282575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281113" indent="-212725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712913" indent="-201613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144713" indent="-2032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book.i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524D663C-4411-4350-A2AB-17F4AE7E2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776913"/>
            <a:ext cx="9577388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888"/>
              </a:spcBef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Soustvarjanje pri učenju in poučevanju</a:t>
            </a:r>
          </a:p>
          <a:p>
            <a:pPr algn="r" eaLnBrk="1" hangingPunct="1">
              <a:lnSpc>
                <a:spcPts val="4363"/>
              </a:lnSpc>
              <a:spcBef>
                <a:spcPts val="600"/>
              </a:spcBef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endParaRPr lang="en-GB" altLang="sl-SI" sz="3300" b="1" dirty="0">
              <a:solidFill>
                <a:srgbClr val="FFD320"/>
              </a:solidFill>
              <a:cs typeface="Times New Roman" panose="02020603050405020304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6AD820A-3FEC-4504-9ECD-82F976D55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6875463"/>
            <a:ext cx="75660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ts val="4363"/>
              </a:lnSpc>
              <a:spcBef>
                <a:spcPts val="600"/>
              </a:spcBef>
              <a:buClr>
                <a:srgbClr val="17375E"/>
              </a:buClr>
              <a:buSzPct val="45000"/>
              <a:buFont typeface="Tahoma" panose="020B0604030504040204" pitchFamily="34" charset="0"/>
              <a:buNone/>
            </a:pPr>
            <a:r>
              <a:rPr lang="sl-SI" altLang="sl-SI" sz="2000" i="1">
                <a:cs typeface="Tahoma" panose="020B0604030504040204" pitchFamily="34" charset="0"/>
              </a:rPr>
              <a:t>Tatjana Welzer Družovec, Luka Hrgarek, Lili Nemec Zlatolas </a:t>
            </a:r>
            <a:endParaRPr lang="en-GB" altLang="sl-SI" sz="2000" i="1">
              <a:cs typeface="Tahoma" panose="020B0604030504040204" pitchFamily="34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8EB1476-FF81-4183-8627-9A089C39A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8" y="6875463"/>
            <a:ext cx="334803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ts val="4363"/>
              </a:lnSpc>
              <a:spcBef>
                <a:spcPts val="600"/>
              </a:spcBef>
              <a:buClr>
                <a:srgbClr val="17375E"/>
              </a:buClr>
              <a:buSzPct val="45000"/>
              <a:buFont typeface="Tahoma" panose="020B0604030504040204" pitchFamily="34" charset="0"/>
              <a:buNone/>
            </a:pPr>
            <a:r>
              <a:rPr lang="sl-SI" altLang="sl-SI" i="1">
                <a:cs typeface="Tahoma" panose="020B0604030504040204" pitchFamily="34" charset="0"/>
              </a:rPr>
              <a:t>20</a:t>
            </a:r>
            <a:r>
              <a:rPr lang="en-GB" altLang="sl-SI" i="1">
                <a:cs typeface="Tahoma" panose="020B0604030504040204" pitchFamily="34" charset="0"/>
              </a:rPr>
              <a:t>.</a:t>
            </a:r>
            <a:r>
              <a:rPr lang="sl-SI" altLang="sl-SI" i="1">
                <a:cs typeface="Tahoma" panose="020B0604030504040204" pitchFamily="34" charset="0"/>
              </a:rPr>
              <a:t>10</a:t>
            </a:r>
            <a:r>
              <a:rPr lang="en-GB" altLang="sl-SI" i="1">
                <a:cs typeface="Tahoma" panose="020B0604030504040204" pitchFamily="34" charset="0"/>
              </a:rPr>
              <a:t>.20</a:t>
            </a:r>
            <a:r>
              <a:rPr lang="sl-SI" altLang="sl-SI" i="1">
                <a:cs typeface="Tahoma" panose="020B0604030504040204" pitchFamily="34" charset="0"/>
              </a:rPr>
              <a:t>21</a:t>
            </a:r>
            <a:endParaRPr lang="en-GB" altLang="sl-SI" i="1">
              <a:cs typeface="Tahoma" panose="020B0604030504040204" pitchFamily="34" charset="0"/>
            </a:endParaRPr>
          </a:p>
        </p:txBody>
      </p:sp>
      <p:pic>
        <p:nvPicPr>
          <p:cNvPr id="5" name="Picture 4" descr="UM Ladies in Informatics">
            <a:extLst>
              <a:ext uri="{FF2B5EF4-FFF2-40B4-BE49-F238E27FC236}">
                <a16:creationId xmlns:a16="http://schemas.microsoft.com/office/drawing/2014/main" id="{E298FBAA-7B11-4DE1-9287-83372B4A3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88" y="5748683"/>
            <a:ext cx="1680646" cy="11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0E4628C-FC80-4B86-8360-FA958F3BF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" y="5764250"/>
            <a:ext cx="1600616" cy="5994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DE84E9A-370D-40E5-AA18-84285CE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59D33884-0431-4D3E-B8E2-AE9A9C0DCC35}" type="slidenum">
              <a:rPr lang="sl-SI" altLang="sl-SI" sz="140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10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9FFC3DDD-143F-48A1-8ECE-E483361D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Soustvarjanje pri učenju in poučevanju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2">
            <a:extLst>
              <a:ext uri="{FF2B5EF4-FFF2-40B4-BE49-F238E27FC236}">
                <a16:creationId xmlns:a16="http://schemas.microsoft.com/office/drawing/2014/main" id="{CBDC8BF4-936D-4AB6-AB54-1BFE10357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D07A0D5D-557B-41B6-A005-33CA36D3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890713"/>
            <a:ext cx="9180512" cy="538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2400" b="1" dirty="0">
                <a:solidFill>
                  <a:srgbClr val="666666"/>
                </a:solidFill>
              </a:rPr>
              <a:t>Primer dobre prakse</a:t>
            </a:r>
            <a:endParaRPr lang="en-GB" altLang="sl-SI" sz="1500" dirty="0">
              <a:solidFill>
                <a:srgbClr val="333333"/>
              </a:solidFill>
            </a:endParaRP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4C4C4C"/>
                </a:solidFill>
              </a:rPr>
              <a:t> </a:t>
            </a:r>
          </a:p>
          <a:p>
            <a:pPr marL="285750" indent="-285750"/>
            <a:r>
              <a:rPr lang="sl-SI" sz="1800" dirty="0"/>
              <a:t>Karantenske omejitve zaradi Covid-19</a:t>
            </a:r>
          </a:p>
          <a:p>
            <a:pPr marL="1135063" lvl="1" indent="-285750"/>
            <a:r>
              <a:rPr lang="sl-SI" sz="1400" dirty="0"/>
              <a:t>Zaprtje družbe</a:t>
            </a:r>
          </a:p>
          <a:p>
            <a:pPr marL="1135063" lvl="1" indent="-285750"/>
            <a:r>
              <a:rPr lang="sl-SI" sz="1400" dirty="0"/>
              <a:t>Stres </a:t>
            </a:r>
          </a:p>
          <a:p>
            <a:pPr marL="1135063" lvl="1" indent="-285750"/>
            <a:r>
              <a:rPr lang="sl-SI" sz="1400" dirty="0"/>
              <a:t>Hitre rešitve</a:t>
            </a:r>
          </a:p>
          <a:p>
            <a:pPr marL="1135063" lvl="1" indent="-285750"/>
            <a:r>
              <a:rPr lang="sl-SI" sz="1400" dirty="0"/>
              <a:t>Tehnološka podpora</a:t>
            </a:r>
          </a:p>
          <a:p>
            <a:pPr marL="285750" indent="-285750"/>
            <a:r>
              <a:rPr lang="sl-SI" sz="1800" dirty="0"/>
              <a:t>Izzivi</a:t>
            </a:r>
          </a:p>
          <a:p>
            <a:pPr marL="1135063" lvl="1" indent="-285750"/>
            <a:r>
              <a:rPr lang="sl-SI" sz="1400" dirty="0"/>
              <a:t>Motivacija študentov</a:t>
            </a:r>
          </a:p>
          <a:p>
            <a:pPr marL="1135063" lvl="1" indent="-285750"/>
            <a:r>
              <a:rPr lang="sl-SI" sz="1400" dirty="0"/>
              <a:t>Aktivna udeležba študentov</a:t>
            </a:r>
          </a:p>
          <a:p>
            <a:pPr marL="1135063" lvl="1" indent="-285750"/>
            <a:r>
              <a:rPr lang="sl-SI" sz="1400" dirty="0"/>
              <a:t>Igrifikacija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4C4C4C"/>
              </a:solidFill>
            </a:endParaRPr>
          </a:p>
        </p:txBody>
      </p:sp>
      <p:pic>
        <p:nvPicPr>
          <p:cNvPr id="7" name="Slika 6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5A5D8CB-F703-4BC9-88D4-DFE5370C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" y="6872247"/>
            <a:ext cx="1835660" cy="687428"/>
          </a:xfrm>
          <a:prstGeom prst="rect">
            <a:avLst/>
          </a:prstGeom>
        </p:spPr>
      </p:pic>
      <p:pic>
        <p:nvPicPr>
          <p:cNvPr id="8" name="Slika 7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7D90E2CE-DFED-4313-BFB2-483456F1C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369"/>
            <a:ext cx="2121060" cy="79430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A254CA8-DBB9-4D42-9924-5CE63B6CA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512" y="2793999"/>
            <a:ext cx="2505075" cy="19716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0883523-6719-4893-8A18-A71553EC6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376" y="4993605"/>
            <a:ext cx="3023964" cy="22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90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DE84E9A-370D-40E5-AA18-84285CE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59D33884-0431-4D3E-B8E2-AE9A9C0DCC35}" type="slidenum">
              <a:rPr lang="sl-SI" altLang="sl-SI" sz="140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11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9FFC3DDD-143F-48A1-8ECE-E483361D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Soustvarjanje pri učenju in poučevanju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2">
            <a:extLst>
              <a:ext uri="{FF2B5EF4-FFF2-40B4-BE49-F238E27FC236}">
                <a16:creationId xmlns:a16="http://schemas.microsoft.com/office/drawing/2014/main" id="{CBDC8BF4-936D-4AB6-AB54-1BFE10357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D07A0D5D-557B-41B6-A005-33CA36D3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890713"/>
            <a:ext cx="9180512" cy="538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2400" b="1" dirty="0">
                <a:solidFill>
                  <a:srgbClr val="666666"/>
                </a:solidFill>
              </a:rPr>
              <a:t>Primer dobre prakse</a:t>
            </a:r>
            <a:endParaRPr lang="en-GB" altLang="sl-SI" sz="1500" dirty="0">
              <a:solidFill>
                <a:srgbClr val="333333"/>
              </a:solidFill>
            </a:endParaRP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4C4C4C"/>
                </a:solidFill>
              </a:rPr>
              <a:t> </a:t>
            </a:r>
          </a:p>
          <a:p>
            <a:pPr marL="285750" indent="-285750"/>
            <a:r>
              <a:rPr lang="sl-SI" sz="1800" dirty="0"/>
              <a:t>Eksperiment</a:t>
            </a:r>
          </a:p>
          <a:p>
            <a:pPr marL="1135063" lvl="1" indent="-285750"/>
            <a:r>
              <a:rPr lang="sl-SI" sz="1400" dirty="0"/>
              <a:t>2019/2020, 2020/2021</a:t>
            </a:r>
          </a:p>
          <a:p>
            <a:pPr marL="1135063" lvl="1" indent="-285750"/>
            <a:r>
              <a:rPr lang="sl-SI" sz="1400" dirty="0"/>
              <a:t>Izbirni predmeti, manjše število študentov </a:t>
            </a:r>
          </a:p>
          <a:p>
            <a:pPr marL="1135063" lvl="1" indent="-285750"/>
            <a:r>
              <a:rPr lang="sl-SI" sz="1400" dirty="0"/>
              <a:t>Mednarodno in medkulturno komuniciranje (2x), Radio in radijski programi (1x)</a:t>
            </a:r>
          </a:p>
          <a:p>
            <a:pPr marL="1135063" lvl="1" indent="-285750"/>
            <a:r>
              <a:rPr lang="sl-SI" sz="1400" dirty="0"/>
              <a:t>Ad hoc naloge</a:t>
            </a:r>
          </a:p>
          <a:p>
            <a:pPr marL="1135063" lvl="1" indent="-285750"/>
            <a:r>
              <a:rPr lang="sl-SI" sz="1400" dirty="0"/>
              <a:t>Vnaprej razdeljene naloge</a:t>
            </a:r>
          </a:p>
          <a:p>
            <a:pPr marL="1135063" lvl="1" indent="-285750"/>
            <a:r>
              <a:rPr lang="sl-SI" sz="1400" dirty="0"/>
              <a:t>Ustno poročanje brez pisnih poročil – način poročanja odločitev študentov</a:t>
            </a:r>
          </a:p>
          <a:p>
            <a:pPr marL="1135063" lvl="1" indent="-285750"/>
            <a:r>
              <a:rPr lang="sl-SI" sz="1400" dirty="0"/>
              <a:t>Vpliv na vsebino predmeta in soustvarjanje vsebine</a:t>
            </a:r>
          </a:p>
          <a:p>
            <a:pPr marL="1135063" lvl="1" indent="-285750"/>
            <a:r>
              <a:rPr lang="sl-SI" sz="1400" dirty="0"/>
              <a:t>Aktivno sodelovanje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4C4C4C"/>
              </a:solidFill>
            </a:endParaRPr>
          </a:p>
        </p:txBody>
      </p:sp>
      <p:pic>
        <p:nvPicPr>
          <p:cNvPr id="7" name="Slika 6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5A5D8CB-F703-4BC9-88D4-DFE5370C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" y="6872247"/>
            <a:ext cx="1835660" cy="687428"/>
          </a:xfrm>
          <a:prstGeom prst="rect">
            <a:avLst/>
          </a:prstGeom>
        </p:spPr>
      </p:pic>
      <p:pic>
        <p:nvPicPr>
          <p:cNvPr id="8" name="Slika 7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7D90E2CE-DFED-4313-BFB2-483456F1C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369"/>
            <a:ext cx="2121060" cy="79430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B89E97F-4635-48C8-8053-7B6C52B3B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274" y="1893133"/>
            <a:ext cx="2598552" cy="17624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5D432C8-4960-48A9-89CE-4E720E07C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642" y="5361385"/>
            <a:ext cx="1638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88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DE84E9A-370D-40E5-AA18-84285CE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59D33884-0431-4D3E-B8E2-AE9A9C0DCC35}" type="slidenum">
              <a:rPr lang="sl-SI" altLang="sl-SI" sz="140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12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9FFC3DDD-143F-48A1-8ECE-E483361D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Soustvarjanje pri učenju in poučevanju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2">
            <a:extLst>
              <a:ext uri="{FF2B5EF4-FFF2-40B4-BE49-F238E27FC236}">
                <a16:creationId xmlns:a16="http://schemas.microsoft.com/office/drawing/2014/main" id="{CBDC8BF4-936D-4AB6-AB54-1BFE10357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D07A0D5D-557B-41B6-A005-33CA36D3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893626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2400" b="1" dirty="0">
                <a:solidFill>
                  <a:srgbClr val="666666"/>
                </a:solidFill>
              </a:rPr>
              <a:t>Zaključek</a:t>
            </a:r>
            <a:endParaRPr lang="en-GB" altLang="sl-SI" sz="1500" dirty="0">
              <a:solidFill>
                <a:srgbClr val="333333"/>
              </a:solidFill>
            </a:endParaRP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4C4C4C"/>
                </a:solidFill>
              </a:rPr>
              <a:t> </a:t>
            </a:r>
          </a:p>
          <a:p>
            <a:pPr marL="285750" indent="-285750"/>
            <a:r>
              <a:rPr lang="sl-SI" sz="1800" dirty="0"/>
              <a:t>Soustvarjanje pri učenju in poučevanju</a:t>
            </a:r>
          </a:p>
          <a:p>
            <a:pPr marL="1135063" lvl="1" indent="-285750"/>
            <a:r>
              <a:rPr lang="sl-SI" sz="1400" dirty="0"/>
              <a:t>Igrifikacija, testi, kvizi</a:t>
            </a:r>
          </a:p>
          <a:p>
            <a:pPr marL="1135063" lvl="1" indent="-285750"/>
            <a:r>
              <a:rPr lang="sl-SI" sz="1400" dirty="0" err="1"/>
              <a:t>Moodle</a:t>
            </a:r>
            <a:r>
              <a:rPr lang="sl-SI" sz="1400" dirty="0"/>
              <a:t>, MS </a:t>
            </a:r>
            <a:r>
              <a:rPr lang="sl-SI" sz="1400" dirty="0" err="1"/>
              <a:t>Teams</a:t>
            </a:r>
            <a:r>
              <a:rPr lang="sl-SI" sz="1400" dirty="0"/>
              <a:t>, </a:t>
            </a:r>
            <a:r>
              <a:rPr lang="sl-SI" sz="1400" dirty="0" err="1"/>
              <a:t>Mentimeter</a:t>
            </a:r>
            <a:r>
              <a:rPr lang="sl-SI" sz="1400" dirty="0"/>
              <a:t>, </a:t>
            </a:r>
            <a:r>
              <a:rPr lang="sl-SI" sz="1400" dirty="0" err="1"/>
              <a:t>Kahoot</a:t>
            </a:r>
            <a:r>
              <a:rPr lang="sl-SI" sz="1400" dirty="0"/>
              <a:t>, </a:t>
            </a:r>
            <a:r>
              <a:rPr lang="sl-SI" sz="1400" dirty="0" err="1"/>
              <a:t>Socrative</a:t>
            </a:r>
            <a:endParaRPr lang="sl-SI" sz="1400" dirty="0"/>
          </a:p>
          <a:p>
            <a:pPr marL="1135063" lvl="1" indent="-285750"/>
            <a:r>
              <a:rPr lang="sl-SI" sz="1400" dirty="0" err="1"/>
              <a:t>Nextbook</a:t>
            </a:r>
            <a:endParaRPr lang="sl-SI" sz="1400" dirty="0"/>
          </a:p>
          <a:p>
            <a:pPr marL="285750" indent="-285750"/>
            <a:r>
              <a:rPr lang="sl-SI" sz="1800" dirty="0"/>
              <a:t>NEXTBOOK</a:t>
            </a:r>
          </a:p>
          <a:p>
            <a:pPr marL="1135063" lvl="1" indent="-285750"/>
            <a:r>
              <a:rPr lang="sl-SI" sz="1400" dirty="0"/>
              <a:t>Soustvarjanje študijskega gradiva</a:t>
            </a:r>
          </a:p>
          <a:p>
            <a:pPr marL="1135063" lvl="1" indent="-285750"/>
            <a:r>
              <a:rPr lang="sl-SI" sz="1400" dirty="0"/>
              <a:t>Sodelovanje znotraj predmeta</a:t>
            </a:r>
          </a:p>
          <a:p>
            <a:pPr marL="285750" indent="-285750"/>
            <a:r>
              <a:rPr lang="sl-SI" sz="1800" dirty="0"/>
              <a:t>Primer dobre prakse</a:t>
            </a:r>
          </a:p>
          <a:p>
            <a:pPr marL="1135063" lvl="1" indent="-285750"/>
            <a:r>
              <a:rPr lang="sl-SI" sz="1400" dirty="0"/>
              <a:t>Izkušnje </a:t>
            </a:r>
            <a:r>
              <a:rPr lang="sl-SI" sz="1400" dirty="0" err="1"/>
              <a:t>ekspirimenta</a:t>
            </a:r>
            <a:r>
              <a:rPr lang="sl-SI" sz="1400" dirty="0"/>
              <a:t> – </a:t>
            </a:r>
            <a:r>
              <a:rPr lang="sl-SI" sz="1400" dirty="0" err="1"/>
              <a:t>Magisterski</a:t>
            </a:r>
            <a:r>
              <a:rPr lang="sl-SI" sz="1400" dirty="0"/>
              <a:t> študijski program Medijske komunikacije UM-FERI</a:t>
            </a:r>
          </a:p>
          <a:p>
            <a:pPr marL="1135063" lvl="1" indent="-285750"/>
            <a:r>
              <a:rPr lang="sl-SI" sz="1400" dirty="0"/>
              <a:t>Interes študentov, aktivna vloga, sooblikovanje vsebin, dopolnjevanje kompetenc</a:t>
            </a:r>
          </a:p>
          <a:p>
            <a:pPr marL="1135063" lvl="1" indent="-285750"/>
            <a:r>
              <a:rPr lang="sl-SI" sz="1400" dirty="0"/>
              <a:t>Izvedba eksperimenta v pisni obliki in okolju </a:t>
            </a:r>
            <a:r>
              <a:rPr lang="sl-SI" sz="1400" dirty="0" err="1"/>
              <a:t>Nextbook</a:t>
            </a:r>
            <a:r>
              <a:rPr lang="sl-SI" sz="1400" dirty="0"/>
              <a:t> </a:t>
            </a:r>
          </a:p>
        </p:txBody>
      </p:sp>
      <p:pic>
        <p:nvPicPr>
          <p:cNvPr id="7" name="Slika 6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5A5D8CB-F703-4BC9-88D4-DFE5370C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" y="6872247"/>
            <a:ext cx="1835660" cy="687428"/>
          </a:xfrm>
          <a:prstGeom prst="rect">
            <a:avLst/>
          </a:prstGeom>
        </p:spPr>
      </p:pic>
      <p:pic>
        <p:nvPicPr>
          <p:cNvPr id="8" name="Slika 7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DDE666D-ACA8-47F4-8DD4-4820C1B2E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369"/>
            <a:ext cx="2121060" cy="7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36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DE84E9A-370D-40E5-AA18-84285CE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59D33884-0431-4D3E-B8E2-AE9A9C0DCC35}" type="slidenum">
              <a:rPr lang="sl-SI" altLang="sl-SI" sz="140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13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9FFC3DDD-143F-48A1-8ECE-E483361D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Soustvarjanje pri učenju in poučevanju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2">
            <a:extLst>
              <a:ext uri="{FF2B5EF4-FFF2-40B4-BE49-F238E27FC236}">
                <a16:creationId xmlns:a16="http://schemas.microsoft.com/office/drawing/2014/main" id="{CBDC8BF4-936D-4AB6-AB54-1BFE10357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D07A0D5D-557B-41B6-A005-33CA36D3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893626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2400" b="1" dirty="0">
                <a:solidFill>
                  <a:srgbClr val="666666"/>
                </a:solidFill>
              </a:rPr>
              <a:t>Zaključek</a:t>
            </a:r>
            <a:endParaRPr lang="en-GB" altLang="sl-SI" sz="1500" dirty="0">
              <a:solidFill>
                <a:srgbClr val="333333"/>
              </a:solidFill>
            </a:endParaRP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4C4C4C"/>
                </a:solidFill>
              </a:rPr>
              <a:t> </a:t>
            </a:r>
          </a:p>
        </p:txBody>
      </p:sp>
      <p:pic>
        <p:nvPicPr>
          <p:cNvPr id="7" name="Slika 6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5A5D8CB-F703-4BC9-88D4-DFE5370C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" y="6872247"/>
            <a:ext cx="1835660" cy="687428"/>
          </a:xfrm>
          <a:prstGeom prst="rect">
            <a:avLst/>
          </a:prstGeom>
        </p:spPr>
      </p:pic>
      <p:pic>
        <p:nvPicPr>
          <p:cNvPr id="8" name="Slika 7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DDE666D-ACA8-47F4-8DD4-4820C1B2E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369"/>
            <a:ext cx="2121060" cy="794306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F217715-2F1E-48DA-AF5C-655F23DC2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888847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2400" b="1" dirty="0">
                <a:solidFill>
                  <a:srgbClr val="666666"/>
                </a:solidFill>
              </a:rPr>
              <a:t>Zaključek</a:t>
            </a:r>
            <a:endParaRPr lang="en-GB" altLang="sl-SI" sz="1500" dirty="0">
              <a:solidFill>
                <a:srgbClr val="333333"/>
              </a:solidFill>
            </a:endParaRP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4C4C4C"/>
                </a:solidFill>
              </a:rPr>
              <a:t> 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CDF18223-F1FB-40CE-A168-879505DF1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32200" y="2538413"/>
            <a:ext cx="4796898" cy="429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647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51AC71EF-4C2E-42C8-BB02-F7A45159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C91199BD-2302-4142-9863-2EFCF0CF2741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14</a:t>
            </a:fld>
            <a:endParaRPr lang="sl-SI" altLang="sl-SI" sz="1400" dirty="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96CB9457-9CE7-415A-AB22-B36BB3CF7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116013"/>
            <a:ext cx="8534400" cy="41687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244475" indent="-244475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224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796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368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940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endParaRPr lang="en-GB" altLang="sl-SI" sz="4000" i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endParaRPr lang="en-GB" altLang="sl-SI" sz="4000" i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en-GB" altLang="sl-SI" sz="4000" b="1" i="1" dirty="0" err="1">
                <a:solidFill>
                  <a:srgbClr val="0070C0"/>
                </a:solidFill>
                <a:cs typeface="Arial" panose="020B0604020202020204" pitchFamily="34" charset="0"/>
              </a:rPr>
              <a:t>Hvala</a:t>
            </a:r>
            <a:r>
              <a:rPr lang="en-GB" altLang="sl-SI" sz="4000" b="1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altLang="sl-SI" sz="4000" b="1" i="1" dirty="0" err="1">
                <a:solidFill>
                  <a:srgbClr val="0070C0"/>
                </a:solidFill>
                <a:cs typeface="Arial" panose="020B0604020202020204" pitchFamily="34" charset="0"/>
              </a:rPr>
              <a:t>za</a:t>
            </a:r>
            <a:r>
              <a:rPr lang="en-GB" altLang="sl-SI" sz="4000" b="1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altLang="sl-SI" sz="4000" b="1" i="1" dirty="0" err="1">
                <a:solidFill>
                  <a:srgbClr val="0070C0"/>
                </a:solidFill>
                <a:cs typeface="Arial" panose="020B0604020202020204" pitchFamily="34" charset="0"/>
              </a:rPr>
              <a:t>pozornost</a:t>
            </a:r>
            <a:r>
              <a:rPr lang="en-GB" altLang="sl-SI" sz="4000" b="1" i="1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lvl="3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endParaRPr lang="en-GB" altLang="sl-SI" sz="3200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450"/>
              </a:spcBef>
              <a:spcAft>
                <a:spcPts val="145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en-GB" altLang="sl-SI" sz="2800" i="1" dirty="0" err="1">
                <a:solidFill>
                  <a:srgbClr val="4C4C4C"/>
                </a:solidFill>
                <a:cs typeface="Tahoma" panose="020B0604030504040204" pitchFamily="34" charset="0"/>
              </a:rPr>
              <a:t>Vprašanja</a:t>
            </a:r>
            <a:r>
              <a:rPr lang="en-GB" altLang="sl-SI" sz="2800" i="1" dirty="0">
                <a:solidFill>
                  <a:srgbClr val="4C4C4C"/>
                </a:solidFill>
                <a:cs typeface="Tahoma" panose="020B0604030504040204" pitchFamily="34" charset="0"/>
              </a:rPr>
              <a:t>?</a:t>
            </a:r>
          </a:p>
          <a:p>
            <a:pPr algn="ctr" eaLnBrk="1" hangingPunct="1">
              <a:lnSpc>
                <a:spcPct val="80000"/>
              </a:lnSpc>
              <a:spcBef>
                <a:spcPts val="1450"/>
              </a:spcBef>
              <a:spcAft>
                <a:spcPts val="145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en-GB" altLang="sl-SI" sz="2800" i="1" dirty="0" err="1">
                <a:solidFill>
                  <a:srgbClr val="4C4C4C"/>
                </a:solidFill>
                <a:cs typeface="Tahoma" panose="020B0604030504040204" pitchFamily="34" charset="0"/>
              </a:rPr>
              <a:t>Pripombe</a:t>
            </a:r>
            <a:r>
              <a:rPr lang="en-GB" altLang="sl-SI" sz="2800" i="1" dirty="0">
                <a:solidFill>
                  <a:srgbClr val="4C4C4C"/>
                </a:solidFill>
                <a:cs typeface="Tahoma" panose="020B0604030504040204" pitchFamily="34" charset="0"/>
              </a:rPr>
              <a:t>?</a:t>
            </a:r>
          </a:p>
          <a:p>
            <a:pPr algn="ctr" eaLnBrk="1" hangingPunct="1">
              <a:lnSpc>
                <a:spcPct val="80000"/>
              </a:lnSpc>
              <a:spcBef>
                <a:spcPts val="1450"/>
              </a:spcBef>
              <a:spcAft>
                <a:spcPts val="145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en-GB" altLang="sl-SI" sz="2800" i="1" dirty="0" err="1">
                <a:solidFill>
                  <a:srgbClr val="4C4C4C"/>
                </a:solidFill>
                <a:cs typeface="Tahoma" panose="020B0604030504040204" pitchFamily="34" charset="0"/>
              </a:rPr>
              <a:t>Predlogi</a:t>
            </a:r>
            <a:r>
              <a:rPr lang="en-GB" altLang="sl-SI" sz="2800" i="1" dirty="0">
                <a:solidFill>
                  <a:srgbClr val="4C4C4C"/>
                </a:solidFill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4" name="Slika 3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25FA5CE2-C9A0-451C-B0E4-672D6F285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369"/>
            <a:ext cx="2121060" cy="7943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DE84E9A-370D-40E5-AA18-84285CE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59D33884-0431-4D3E-B8E2-AE9A9C0DCC35}" type="slidenum">
              <a:rPr lang="sl-SI" altLang="sl-SI" sz="140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2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9FFC3DDD-143F-48A1-8ECE-E483361D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Soustvarjanje pri učenju in poučevanju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2">
            <a:extLst>
              <a:ext uri="{FF2B5EF4-FFF2-40B4-BE49-F238E27FC236}">
                <a16:creationId xmlns:a16="http://schemas.microsoft.com/office/drawing/2014/main" id="{CBDC8BF4-936D-4AB6-AB54-1BFE10357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D07A0D5D-557B-41B6-A005-33CA36D3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33" y="1819275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2400" b="1" dirty="0">
                <a:solidFill>
                  <a:srgbClr val="666666"/>
                </a:solidFill>
              </a:rPr>
              <a:t>Vsebina</a:t>
            </a:r>
            <a:endParaRPr lang="en-GB" altLang="sl-SI" sz="1500" dirty="0">
              <a:solidFill>
                <a:srgbClr val="333333"/>
              </a:solidFill>
            </a:endParaRP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4C4C4C"/>
                </a:solidFill>
              </a:rPr>
              <a:t> </a:t>
            </a:r>
          </a:p>
          <a:p>
            <a:pPr marL="285750" indent="-285750"/>
            <a:r>
              <a:rPr lang="sl-SI" sz="1800" dirty="0"/>
              <a:t>Uvod</a:t>
            </a:r>
          </a:p>
          <a:p>
            <a:pPr marL="1135063" lvl="1" indent="-285750"/>
            <a:r>
              <a:rPr lang="sl-SI" sz="1400" dirty="0"/>
              <a:t>Soustvarjanje pri učenju in poučevanju</a:t>
            </a:r>
          </a:p>
          <a:p>
            <a:pPr marL="285750" indent="-285750"/>
            <a:r>
              <a:rPr lang="sl-SI" sz="1800" dirty="0"/>
              <a:t>NEXTBOOK</a:t>
            </a:r>
          </a:p>
          <a:p>
            <a:pPr marL="1135063" lvl="1" indent="-285750"/>
            <a:r>
              <a:rPr lang="sl-SI" sz="1400" dirty="0"/>
              <a:t>Erasmus+ </a:t>
            </a:r>
            <a:r>
              <a:rPr lang="sl-SI" sz="1400" dirty="0" err="1"/>
              <a:t>CiC</a:t>
            </a:r>
            <a:r>
              <a:rPr lang="sl-SI" sz="1400" dirty="0"/>
              <a:t> – </a:t>
            </a:r>
            <a:r>
              <a:rPr lang="sl-SI" sz="1400" dirty="0" err="1"/>
              <a:t>Co</a:t>
            </a:r>
            <a:r>
              <a:rPr lang="sl-SI" sz="1400" dirty="0"/>
              <a:t>-</a:t>
            </a:r>
            <a:r>
              <a:rPr lang="sl-SI" sz="1400" dirty="0" err="1"/>
              <a:t>created</a:t>
            </a:r>
            <a:r>
              <a:rPr lang="sl-SI" sz="1400" dirty="0"/>
              <a:t> </a:t>
            </a:r>
            <a:r>
              <a:rPr lang="sl-SI" sz="1400" dirty="0" err="1"/>
              <a:t>interactive</a:t>
            </a:r>
            <a:r>
              <a:rPr lang="sl-SI" sz="1400" dirty="0"/>
              <a:t> </a:t>
            </a:r>
            <a:r>
              <a:rPr lang="sl-SI" sz="1400" dirty="0" err="1"/>
              <a:t>courseware</a:t>
            </a:r>
            <a:endParaRPr lang="sl-SI" sz="1400" dirty="0"/>
          </a:p>
          <a:p>
            <a:pPr marL="285750" indent="-285750"/>
            <a:r>
              <a:rPr lang="sl-SI" sz="1800" dirty="0"/>
              <a:t>Primer dobre prakse</a:t>
            </a:r>
          </a:p>
          <a:p>
            <a:pPr marL="1135063" lvl="1" indent="-285750"/>
            <a:r>
              <a:rPr lang="sl-SI" sz="1400" dirty="0"/>
              <a:t>Karantenske omejitve zaradi Covid-19</a:t>
            </a:r>
          </a:p>
          <a:p>
            <a:pPr marL="1135063" lvl="1" indent="-285750"/>
            <a:r>
              <a:rPr lang="sl-SI" sz="1400" dirty="0"/>
              <a:t>Izzivi </a:t>
            </a:r>
          </a:p>
          <a:p>
            <a:pPr marL="1135063" lvl="1" indent="-285750"/>
            <a:r>
              <a:rPr lang="sl-SI" sz="1400" dirty="0"/>
              <a:t>Eksperiment</a:t>
            </a:r>
          </a:p>
          <a:p>
            <a:pPr marL="285750" indent="-285750"/>
            <a:r>
              <a:rPr lang="sl-SI" sz="1800" dirty="0"/>
              <a:t>Zaključek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4C4C4C"/>
              </a:solidFill>
            </a:endParaRPr>
          </a:p>
        </p:txBody>
      </p:sp>
      <p:pic>
        <p:nvPicPr>
          <p:cNvPr id="7" name="Slika 6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5A5D8CB-F703-4BC9-88D4-DFE5370C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" y="6872247"/>
            <a:ext cx="1835660" cy="687428"/>
          </a:xfrm>
          <a:prstGeom prst="rect">
            <a:avLst/>
          </a:prstGeom>
        </p:spPr>
      </p:pic>
      <p:pic>
        <p:nvPicPr>
          <p:cNvPr id="8" name="Slika 7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4153D156-CCBA-4EC2-98F0-6D2D1FAE8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369"/>
            <a:ext cx="2121060" cy="7943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DE84E9A-370D-40E5-AA18-84285CE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59D33884-0431-4D3E-B8E2-AE9A9C0DCC35}" type="slidenum">
              <a:rPr lang="sl-SI" altLang="sl-SI" sz="140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3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9FFC3DDD-143F-48A1-8ECE-E483361D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Soustvarjanje pri učenju in poučevanju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2">
            <a:extLst>
              <a:ext uri="{FF2B5EF4-FFF2-40B4-BE49-F238E27FC236}">
                <a16:creationId xmlns:a16="http://schemas.microsoft.com/office/drawing/2014/main" id="{CBDC8BF4-936D-4AB6-AB54-1BFE10357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D07A0D5D-557B-41B6-A005-33CA36D3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2400" b="1" dirty="0">
                <a:solidFill>
                  <a:srgbClr val="666666"/>
                </a:solidFill>
              </a:rPr>
              <a:t>Uvod</a:t>
            </a:r>
            <a:endParaRPr lang="en-GB" altLang="sl-SI" sz="1500" dirty="0">
              <a:solidFill>
                <a:srgbClr val="333333"/>
              </a:solidFill>
            </a:endParaRP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4C4C4C"/>
                </a:solidFill>
              </a:rPr>
              <a:t> </a:t>
            </a:r>
          </a:p>
          <a:p>
            <a:pPr marL="285750" indent="-285750"/>
            <a:r>
              <a:rPr lang="sl-SI" sz="1800" dirty="0"/>
              <a:t>Soustvarjanje pri učenju in poučevanju</a:t>
            </a:r>
          </a:p>
          <a:p>
            <a:pPr marL="1135063" lvl="1" indent="-285750"/>
            <a:r>
              <a:rPr lang="sl-SI" sz="1400" dirty="0">
                <a:effectLst/>
                <a:latin typeface="+mn-lt"/>
                <a:ea typeface="Times New Roman" panose="02020603050405020304" pitchFamily="18" charset="0"/>
              </a:rPr>
              <a:t>Soustvarjanje pri učenju in poučevanju je strategija, ki študente spodbuja k prevzemanju odgovornosti za lastno učno pot in sodelovanje z drugimi, tako učitelji, kot študenti in stroko, s ciljem ustvarjanja čim boljšega učnega okolja za študente. </a:t>
            </a:r>
          </a:p>
          <a:p>
            <a:pPr marL="1135063" lvl="1" indent="-285750"/>
            <a:r>
              <a:rPr lang="sl-SI" sz="1400" dirty="0">
                <a:effectLst/>
                <a:latin typeface="+mn-lt"/>
                <a:ea typeface="Times New Roman" panose="02020603050405020304" pitchFamily="18" charset="0"/>
              </a:rPr>
              <a:t>Študent uporabi teorijo, ki jo je osvojil na predavanjih in jo združi z uporabo na terenu oz. strokovnem področju, oz. s strokovnjaki. Za uspeh takšnega pristopa v študijskem okolju, so ključni motivacija, navdih in tudi lastništvo, nad vloženim delom </a:t>
            </a:r>
            <a:r>
              <a:rPr lang="sl-SI" sz="1400" dirty="0">
                <a:latin typeface="+mn-lt"/>
              </a:rPr>
              <a:t> </a:t>
            </a:r>
          </a:p>
          <a:p>
            <a:pPr lvl="1" indent="0">
              <a:buNone/>
            </a:pPr>
            <a:endParaRPr lang="sl-SI" sz="1400" dirty="0">
              <a:latin typeface="+mn-lt"/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4C4C4C"/>
              </a:solidFill>
            </a:endParaRPr>
          </a:p>
        </p:txBody>
      </p:sp>
      <p:pic>
        <p:nvPicPr>
          <p:cNvPr id="7" name="Slika 6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5A5D8CB-F703-4BC9-88D4-DFE5370C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" y="6872247"/>
            <a:ext cx="1835660" cy="687428"/>
          </a:xfrm>
          <a:prstGeom prst="rect">
            <a:avLst/>
          </a:prstGeom>
        </p:spPr>
      </p:pic>
      <p:pic>
        <p:nvPicPr>
          <p:cNvPr id="8" name="Slika 7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F038B86C-CD55-4334-905D-787134E39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369"/>
            <a:ext cx="2121060" cy="79430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9A9D21F-3736-4639-B47C-261174E04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401" y="5039519"/>
            <a:ext cx="37052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4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DE84E9A-370D-40E5-AA18-84285CE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59D33884-0431-4D3E-B8E2-AE9A9C0DCC35}" type="slidenum">
              <a:rPr lang="sl-SI" altLang="sl-SI" sz="140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4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9FFC3DDD-143F-48A1-8ECE-E483361D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Soustvarjanje pri učenju in poučevanju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2">
            <a:extLst>
              <a:ext uri="{FF2B5EF4-FFF2-40B4-BE49-F238E27FC236}">
                <a16:creationId xmlns:a16="http://schemas.microsoft.com/office/drawing/2014/main" id="{CBDC8BF4-936D-4AB6-AB54-1BFE10357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D07A0D5D-557B-41B6-A005-33CA36D3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2400" b="1" dirty="0">
                <a:solidFill>
                  <a:srgbClr val="666666"/>
                </a:solidFill>
              </a:rPr>
              <a:t>Uvod</a:t>
            </a:r>
            <a:endParaRPr lang="en-GB" altLang="sl-SI" sz="1500" dirty="0">
              <a:solidFill>
                <a:srgbClr val="333333"/>
              </a:solidFill>
            </a:endParaRP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4C4C4C"/>
                </a:solidFill>
              </a:rPr>
              <a:t> </a:t>
            </a:r>
          </a:p>
          <a:p>
            <a:pPr marL="285750" indent="-285750"/>
            <a:r>
              <a:rPr lang="sl-SI" sz="1800" dirty="0"/>
              <a:t>Soustvarjanje pri učenju in poučevanju - primeri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4C4C4C"/>
              </a:solidFill>
            </a:endParaRPr>
          </a:p>
        </p:txBody>
      </p:sp>
      <p:pic>
        <p:nvPicPr>
          <p:cNvPr id="7" name="Slika 6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5A5D8CB-F703-4BC9-88D4-DFE5370C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" y="6872247"/>
            <a:ext cx="1835660" cy="687428"/>
          </a:xfrm>
          <a:prstGeom prst="rect">
            <a:avLst/>
          </a:prstGeom>
        </p:spPr>
      </p:pic>
      <p:pic>
        <p:nvPicPr>
          <p:cNvPr id="8" name="Slika 7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F038B86C-CD55-4334-905D-787134E39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369"/>
            <a:ext cx="2121060" cy="794306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EFF0661-1997-4B2B-89B9-A25F37BA0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3562603"/>
            <a:ext cx="3383054" cy="23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9227766-C805-4D75-9521-1A8FA810D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31" y="3562604"/>
            <a:ext cx="3383054" cy="239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2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DE84E9A-370D-40E5-AA18-84285CE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59D33884-0431-4D3E-B8E2-AE9A9C0DCC35}" type="slidenum">
              <a:rPr lang="sl-SI" altLang="sl-SI" sz="140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5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9FFC3DDD-143F-48A1-8ECE-E483361D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Soustvarjanje pri učenju in poučevanju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2">
            <a:extLst>
              <a:ext uri="{FF2B5EF4-FFF2-40B4-BE49-F238E27FC236}">
                <a16:creationId xmlns:a16="http://schemas.microsoft.com/office/drawing/2014/main" id="{CBDC8BF4-936D-4AB6-AB54-1BFE10357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D07A0D5D-557B-41B6-A005-33CA36D3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49" y="1865312"/>
            <a:ext cx="947506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2400" b="1" dirty="0">
                <a:solidFill>
                  <a:srgbClr val="666666"/>
                </a:solidFill>
              </a:rPr>
              <a:t>NEXTBOOK</a:t>
            </a:r>
            <a:endParaRPr lang="en-GB" altLang="sl-SI" sz="1500" dirty="0">
              <a:solidFill>
                <a:srgbClr val="333333"/>
              </a:solidFill>
            </a:endParaRP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4C4C4C"/>
                </a:solidFill>
              </a:rPr>
              <a:t> </a:t>
            </a:r>
          </a:p>
          <a:p>
            <a:pPr marL="285750" indent="-285750"/>
            <a:r>
              <a:rPr lang="sl-SI" sz="1800" dirty="0"/>
              <a:t>Erasmus+ </a:t>
            </a:r>
            <a:r>
              <a:rPr lang="sl-SI" sz="1800" dirty="0" err="1"/>
              <a:t>CiC</a:t>
            </a:r>
            <a:r>
              <a:rPr lang="sl-SI" sz="1800" dirty="0"/>
              <a:t> – </a:t>
            </a:r>
            <a:r>
              <a:rPr lang="sl-SI" sz="1800" dirty="0" err="1"/>
              <a:t>Co</a:t>
            </a:r>
            <a:r>
              <a:rPr lang="sl-SI" sz="1800" dirty="0"/>
              <a:t>-</a:t>
            </a:r>
            <a:r>
              <a:rPr lang="sl-SI" sz="1800" dirty="0" err="1"/>
              <a:t>created</a:t>
            </a:r>
            <a:r>
              <a:rPr lang="sl-SI" sz="1800" dirty="0"/>
              <a:t> </a:t>
            </a:r>
            <a:r>
              <a:rPr lang="sl-SI" sz="1800" dirty="0" err="1"/>
              <a:t>interactive</a:t>
            </a:r>
            <a:r>
              <a:rPr lang="sl-SI" sz="1800" dirty="0"/>
              <a:t> </a:t>
            </a:r>
            <a:r>
              <a:rPr lang="sl-SI" sz="1800" dirty="0" err="1"/>
              <a:t>courseware</a:t>
            </a:r>
            <a:endParaRPr lang="sl-SI" sz="1800" dirty="0"/>
          </a:p>
          <a:p>
            <a:pPr marL="1135063" lvl="1" indent="-285750"/>
            <a:r>
              <a:rPr lang="sl-SI" sz="1400" dirty="0"/>
              <a:t>Erasmus + projekt, 2020</a:t>
            </a:r>
          </a:p>
          <a:p>
            <a:pPr marL="1135063" lvl="1" indent="-285750"/>
            <a:r>
              <a:rPr lang="sl-SI" sz="1400" dirty="0"/>
              <a:t>Združeno kraljestvo (UK) University of </a:t>
            </a:r>
            <a:r>
              <a:rPr lang="sl-SI" sz="1400" dirty="0" err="1"/>
              <a:t>Wolverthampton</a:t>
            </a:r>
            <a:r>
              <a:rPr lang="sl-SI" sz="1400" dirty="0"/>
              <a:t> – koordinator</a:t>
            </a:r>
          </a:p>
          <a:p>
            <a:pPr lvl="1" indent="0">
              <a:buNone/>
            </a:pPr>
            <a:r>
              <a:rPr lang="sl-SI" sz="1400" dirty="0"/>
              <a:t> </a:t>
            </a:r>
          </a:p>
          <a:p>
            <a:pPr marL="1135063" lvl="1" indent="-285750"/>
            <a:endParaRPr lang="sl-SI" sz="1400" dirty="0"/>
          </a:p>
          <a:p>
            <a:pPr marL="1135063" lvl="1" indent="-285750"/>
            <a:endParaRPr lang="sl-SI" sz="1400" dirty="0"/>
          </a:p>
          <a:p>
            <a:pPr marL="1135063" lvl="1" indent="-285750"/>
            <a:endParaRPr lang="sl-SI" sz="1400" dirty="0"/>
          </a:p>
          <a:p>
            <a:pPr lvl="1" indent="0">
              <a:buNone/>
            </a:pPr>
            <a:endParaRPr lang="sl-SI" sz="1400" dirty="0"/>
          </a:p>
          <a:p>
            <a:pPr marL="1135063" lvl="1" indent="-285750"/>
            <a:r>
              <a:rPr lang="sl-SI" sz="1400" dirty="0"/>
              <a:t>Partnerji: Portugalska, Belgija, Slovenija</a:t>
            </a:r>
          </a:p>
          <a:p>
            <a:pPr marL="1135063" lvl="1" indent="-285750"/>
            <a:r>
              <a:rPr lang="sl-SI" sz="1400" dirty="0" err="1"/>
              <a:t>Nextbook</a:t>
            </a:r>
            <a:r>
              <a:rPr lang="sl-SI" sz="1400" dirty="0"/>
              <a:t> – okolje, platforma </a:t>
            </a:r>
          </a:p>
          <a:p>
            <a:pPr marL="1135063" lvl="1" indent="-285750"/>
            <a:r>
              <a:rPr lang="sl-SI" sz="1400" dirty="0"/>
              <a:t>Metodološki pristop, analiza testnih podatkov</a:t>
            </a:r>
          </a:p>
          <a:p>
            <a:pPr marL="1135063" lvl="1" indent="-285750"/>
            <a:endParaRPr lang="sl-SI" sz="1400" dirty="0"/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4C4C4C"/>
              </a:solidFill>
            </a:endParaRPr>
          </a:p>
        </p:txBody>
      </p:sp>
      <p:pic>
        <p:nvPicPr>
          <p:cNvPr id="7" name="Slika 6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5A5D8CB-F703-4BC9-88D4-DFE5370C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" y="6872247"/>
            <a:ext cx="1835660" cy="687428"/>
          </a:xfrm>
          <a:prstGeom prst="rect">
            <a:avLst/>
          </a:prstGeom>
        </p:spPr>
      </p:pic>
      <p:pic>
        <p:nvPicPr>
          <p:cNvPr id="8" name="Slika 7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07D4C5C1-1493-4856-9FC2-30820595F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369"/>
            <a:ext cx="2121060" cy="79430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E8C0794-4B07-4F9F-9B9A-F470304CF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104" y="3973396"/>
            <a:ext cx="3567077" cy="12476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C6E8D31-71AC-4B46-8AB1-1353E850F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678" y="3178819"/>
            <a:ext cx="2706037" cy="7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1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DE84E9A-370D-40E5-AA18-84285CE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59D33884-0431-4D3E-B8E2-AE9A9C0DCC35}" type="slidenum">
              <a:rPr lang="sl-SI" altLang="sl-SI" sz="140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6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9FFC3DDD-143F-48A1-8ECE-E483361D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Soustvarjanje pri učenju in poučevanju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2">
            <a:extLst>
              <a:ext uri="{FF2B5EF4-FFF2-40B4-BE49-F238E27FC236}">
                <a16:creationId xmlns:a16="http://schemas.microsoft.com/office/drawing/2014/main" id="{CBDC8BF4-936D-4AB6-AB54-1BFE10357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D07A0D5D-557B-41B6-A005-33CA36D3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2400" b="1" dirty="0">
                <a:solidFill>
                  <a:srgbClr val="666666"/>
                </a:solidFill>
              </a:rPr>
              <a:t>NEXTBOOK</a:t>
            </a:r>
            <a:endParaRPr lang="en-GB" altLang="sl-SI" sz="1500" dirty="0">
              <a:solidFill>
                <a:srgbClr val="333333"/>
              </a:solidFill>
            </a:endParaRP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4C4C4C"/>
                </a:solidFill>
              </a:rPr>
              <a:t> </a:t>
            </a:r>
          </a:p>
          <a:p>
            <a:pPr marL="285750" indent="-285750"/>
            <a:r>
              <a:rPr lang="sl-SI" sz="1800" dirty="0">
                <a:solidFill>
                  <a:schemeClr val="tx1"/>
                </a:solidFill>
              </a:rPr>
              <a:t>Aktivna vključitev študentov v ustvarjalni proces</a:t>
            </a:r>
          </a:p>
          <a:p>
            <a:pPr marL="1135063" lvl="1" indent="-285750"/>
            <a:r>
              <a:rPr lang="sl-SI" sz="1400" b="1" dirty="0">
                <a:solidFill>
                  <a:schemeClr val="tx1"/>
                </a:solidFill>
              </a:rPr>
              <a:t>Znanje in vpogled študentov </a:t>
            </a:r>
            <a:r>
              <a:rPr lang="sl-SI" sz="1400" dirty="0">
                <a:solidFill>
                  <a:schemeClr val="tx1"/>
                </a:solidFill>
              </a:rPr>
              <a:t>- </a:t>
            </a:r>
            <a:r>
              <a:rPr lang="sl-SI" sz="1400" dirty="0">
                <a:effectLst/>
                <a:latin typeface="+mj-lt"/>
                <a:ea typeface="Times New Roman" panose="02020603050405020304" pitchFamily="18" charset="0"/>
              </a:rPr>
              <a:t>Študenti imajo na podlagi svojih izkušenj kot "zbiralci informacij" edinstven pogled na proces ustvarjanja miselnega modela. S tega stališča imajo odlično izhodišče za ugotavljanje vrzeli, nedoslednosti in/ali drugih možnosti za izboljšanje razpoložljivega učnega gradiva.</a:t>
            </a:r>
          </a:p>
          <a:p>
            <a:pPr marL="1135063" lvl="1" indent="-285750"/>
            <a:r>
              <a:rPr lang="sl-SI" sz="1400" b="1" dirty="0">
                <a:solidFill>
                  <a:schemeClr val="tx1"/>
                </a:solidFill>
                <a:latin typeface="+mj-lt"/>
              </a:rPr>
              <a:t>Sodelovanje študentov pri pripravi gradiva </a:t>
            </a:r>
            <a:r>
              <a:rPr lang="sl-SI" sz="1400" dirty="0">
                <a:solidFill>
                  <a:schemeClr val="tx1"/>
                </a:solidFill>
                <a:latin typeface="+mj-lt"/>
              </a:rPr>
              <a:t>- </a:t>
            </a:r>
            <a:r>
              <a:rPr lang="sl-SI" sz="1400" dirty="0">
                <a:effectLst/>
                <a:latin typeface="+mn-lt"/>
                <a:ea typeface="Times New Roman" panose="02020603050405020304" pitchFamily="18" charset="0"/>
              </a:rPr>
              <a:t>Učinek IKEA kot kognitivna pristranskost, v kateri potrošniki dajejo nesorazmerno visoko vrednost izdelkom, ki so jih delno ustvarili. V analogiji lahko to uporabimo tudi za učno vsebino in sodelovanje študentov pri pripravi gradiv.</a:t>
            </a:r>
          </a:p>
          <a:p>
            <a:pPr marL="1135063" lvl="1" indent="-285750"/>
            <a:endParaRPr lang="sl-SI" sz="1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135063" lvl="1" indent="-285750"/>
            <a:r>
              <a:rPr lang="sl-SI" sz="1400" b="1" dirty="0">
                <a:latin typeface="+mn-lt"/>
                <a:ea typeface="Times New Roman" panose="02020603050405020304" pitchFamily="18" charset="0"/>
              </a:rPr>
              <a:t>Rast družbene povezanosti študentov </a:t>
            </a:r>
            <a:r>
              <a:rPr lang="sl-SI" sz="1400" dirty="0">
                <a:latin typeface="+mn-lt"/>
                <a:ea typeface="Times New Roman" panose="02020603050405020304" pitchFamily="18" charset="0"/>
              </a:rPr>
              <a:t>- </a:t>
            </a:r>
            <a:r>
              <a:rPr lang="sl-SI" sz="1400" dirty="0" err="1">
                <a:effectLst/>
                <a:latin typeface="+mn-lt"/>
                <a:ea typeface="Times New Roman" panose="02020603050405020304" pitchFamily="18" charset="0"/>
              </a:rPr>
              <a:t>Nextbook</a:t>
            </a:r>
            <a:r>
              <a:rPr lang="sl-SI" sz="1400" dirty="0">
                <a:effectLst/>
                <a:latin typeface="+mn-lt"/>
                <a:ea typeface="Times New Roman" panose="02020603050405020304" pitchFamily="18" charset="0"/>
              </a:rPr>
              <a:t>, kot okolje in platforma, omogoča študentom delovanje v družabnem okolju, ki spodbuja in vodi k udeležbi, s ciljem zagotoviti družbeno povezanost med študenti, če ni možnosti za fizično prisotnost, sodelovanje oz. učilnico.</a:t>
            </a:r>
            <a:endParaRPr lang="sl-SI" sz="1400" dirty="0">
              <a:latin typeface="+mn-lt"/>
              <a:ea typeface="Times New Roman" panose="02020603050405020304" pitchFamily="18" charset="0"/>
            </a:endParaRPr>
          </a:p>
          <a:p>
            <a:pPr marL="1135063" lvl="1" indent="-285750"/>
            <a:endParaRPr lang="sl-SI" sz="1400" dirty="0">
              <a:solidFill>
                <a:schemeClr val="tx1"/>
              </a:solidFill>
              <a:latin typeface="+mj-lt"/>
            </a:endParaRPr>
          </a:p>
          <a:p>
            <a:pPr marL="285750" indent="-285750"/>
            <a:endParaRPr lang="sl-SI" sz="1800" dirty="0">
              <a:solidFill>
                <a:srgbClr val="0070C0"/>
              </a:solidFill>
            </a:endParaRPr>
          </a:p>
          <a:p>
            <a:pPr marL="285750" indent="-285750"/>
            <a:r>
              <a:rPr lang="sl-SI" sz="1800" dirty="0">
                <a:solidFill>
                  <a:srgbClr val="0070C0"/>
                </a:solidFill>
              </a:rPr>
              <a:t> </a:t>
            </a:r>
            <a:endParaRPr lang="sl-SI" sz="1400" dirty="0">
              <a:solidFill>
                <a:srgbClr val="4C4C4C"/>
              </a:solidFill>
            </a:endParaRPr>
          </a:p>
          <a:p>
            <a:pPr marL="285750" indent="-285750"/>
            <a:endParaRPr lang="sl-SI" sz="1800" dirty="0">
              <a:solidFill>
                <a:srgbClr val="0070C0"/>
              </a:solidFill>
            </a:endParaRPr>
          </a:p>
        </p:txBody>
      </p:sp>
      <p:pic>
        <p:nvPicPr>
          <p:cNvPr id="7" name="Slika 6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5A5D8CB-F703-4BC9-88D4-DFE5370C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" y="6872247"/>
            <a:ext cx="1835660" cy="687428"/>
          </a:xfrm>
          <a:prstGeom prst="rect">
            <a:avLst/>
          </a:prstGeom>
        </p:spPr>
      </p:pic>
      <p:pic>
        <p:nvPicPr>
          <p:cNvPr id="8" name="Slika 7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F80312F2-9362-4E8A-A6B7-E03AC2ABB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369"/>
            <a:ext cx="2121060" cy="79430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71F3DEB-7C87-494E-A9DB-B7DD3588C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24" y="4643933"/>
            <a:ext cx="1314450" cy="5334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9F97300-102F-4BE6-B53E-8CB329AA6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125" y="5851959"/>
            <a:ext cx="17335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83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DE84E9A-370D-40E5-AA18-84285CE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59D33884-0431-4D3E-B8E2-AE9A9C0DCC35}" type="slidenum">
              <a:rPr lang="sl-SI" altLang="sl-SI" sz="140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7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9FFC3DDD-143F-48A1-8ECE-E483361D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Soustvarjanje pri učenju in poučevanju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2">
            <a:extLst>
              <a:ext uri="{FF2B5EF4-FFF2-40B4-BE49-F238E27FC236}">
                <a16:creationId xmlns:a16="http://schemas.microsoft.com/office/drawing/2014/main" id="{CBDC8BF4-936D-4AB6-AB54-1BFE10357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D07A0D5D-557B-41B6-A005-33CA36D3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2400" b="1" dirty="0">
                <a:solidFill>
                  <a:srgbClr val="666666"/>
                </a:solidFill>
              </a:rPr>
              <a:t>NEXTBOOK</a:t>
            </a:r>
            <a:endParaRPr lang="en-GB" altLang="sl-SI" sz="1500" dirty="0">
              <a:solidFill>
                <a:srgbClr val="333333"/>
              </a:solidFill>
            </a:endParaRP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4C4C4C"/>
                </a:solidFill>
              </a:rPr>
              <a:t> </a:t>
            </a:r>
          </a:p>
          <a:p>
            <a:pPr marL="285750" indent="-285750"/>
            <a:r>
              <a:rPr lang="sl-SI" sz="1800" dirty="0" err="1"/>
              <a:t>Nextbook</a:t>
            </a:r>
            <a:r>
              <a:rPr lang="sl-SI" sz="1800" dirty="0"/>
              <a:t> - </a:t>
            </a:r>
            <a:r>
              <a:rPr lang="sl-SI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https://nextbook.io/</a:t>
            </a:r>
            <a:endParaRPr lang="sl-SI" sz="1800" dirty="0">
              <a:solidFill>
                <a:srgbClr val="0070C0"/>
              </a:solidFill>
            </a:endParaRPr>
          </a:p>
          <a:p>
            <a:pPr marL="1135063" lvl="1" indent="-285750"/>
            <a:r>
              <a:rPr lang="sl-SI" sz="1400" dirty="0">
                <a:cs typeface="Calibri" panose="020F0502020204030204" pitchFamily="34" charset="0"/>
              </a:rPr>
              <a:t>Omogoča napredno interaktivno učenje</a:t>
            </a:r>
          </a:p>
          <a:p>
            <a:pPr marL="1135063" lvl="1" indent="-285750"/>
            <a:r>
              <a:rPr lang="sl-SI" sz="1400" dirty="0">
                <a:cs typeface="Calibri" panose="020F0502020204030204" pitchFamily="34" charset="0"/>
              </a:rPr>
              <a:t>Pretvori knjige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sl-SI" sz="1400" dirty="0">
                <a:cs typeface="Calibri" panose="020F0502020204030204" pitchFamily="34" charset="0"/>
              </a:rPr>
              <a:t>v napredna orodja z enostavnimi interaktivnimi lastnostmi</a:t>
            </a:r>
          </a:p>
          <a:p>
            <a:pPr marL="1135063" lvl="1" indent="-285750"/>
            <a:r>
              <a:rPr lang="en-US" sz="1400" dirty="0" err="1">
                <a:cs typeface="Calibri" panose="020F0502020204030204" pitchFamily="34" charset="0"/>
              </a:rPr>
              <a:t>Izboljša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učno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izkušnjo</a:t>
            </a:r>
            <a:r>
              <a:rPr lang="en-US" sz="1400" dirty="0">
                <a:cs typeface="Calibri" panose="020F0502020204030204" pitchFamily="34" charset="0"/>
              </a:rPr>
              <a:t> z </a:t>
            </a:r>
            <a:r>
              <a:rPr lang="en-US" sz="1400" dirty="0" err="1">
                <a:cs typeface="Calibri" panose="020F0502020204030204" pitchFamily="34" charset="0"/>
              </a:rPr>
              <a:t>označevanjem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besedila</a:t>
            </a:r>
            <a:r>
              <a:rPr lang="en-US" sz="1400" dirty="0">
                <a:cs typeface="Calibri" panose="020F0502020204030204" pitchFamily="34" charset="0"/>
              </a:rPr>
              <a:t>, </a:t>
            </a:r>
            <a:r>
              <a:rPr lang="en-US" sz="1400" dirty="0" err="1">
                <a:cs typeface="Calibri" panose="020F0502020204030204" pitchFamily="34" charset="0"/>
              </a:rPr>
              <a:t>zapiski</a:t>
            </a:r>
            <a:r>
              <a:rPr lang="en-US" sz="1400" dirty="0">
                <a:cs typeface="Calibri" panose="020F0502020204030204" pitchFamily="34" charset="0"/>
              </a:rPr>
              <a:t> in </a:t>
            </a:r>
            <a:r>
              <a:rPr lang="en-US" sz="1400" dirty="0" err="1">
                <a:cs typeface="Calibri" panose="020F0502020204030204" pitchFamily="34" charset="0"/>
              </a:rPr>
              <a:t>integriranim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klepetom</a:t>
            </a:r>
            <a:r>
              <a:rPr lang="en-US" sz="1400" dirty="0">
                <a:cs typeface="Calibri" panose="020F0502020204030204" pitchFamily="34" charset="0"/>
              </a:rPr>
              <a:t> v </a:t>
            </a:r>
            <a:r>
              <a:rPr lang="en-US" sz="1400" dirty="0" err="1">
                <a:cs typeface="Calibri" panose="020F0502020204030204" pitchFamily="34" charset="0"/>
              </a:rPr>
              <a:t>živo</a:t>
            </a:r>
            <a:r>
              <a:rPr lang="en-US" sz="1400" dirty="0">
                <a:cs typeface="Calibri" panose="020F0502020204030204" pitchFamily="34" charset="0"/>
              </a:rPr>
              <a:t> z </a:t>
            </a:r>
            <a:r>
              <a:rPr lang="en-US" sz="1400" dirty="0" err="1">
                <a:cs typeface="Calibri" panose="020F0502020204030204" pitchFamily="34" charset="0"/>
              </a:rPr>
              <a:t>vrstniki</a:t>
            </a:r>
            <a:endParaRPr lang="sl-SI" sz="1400" dirty="0">
              <a:cs typeface="Calibri" panose="020F0502020204030204" pitchFamily="34" charset="0"/>
            </a:endParaRPr>
          </a:p>
          <a:p>
            <a:pPr marL="1135063" lvl="1" indent="-285750"/>
            <a:endParaRPr lang="sl-SI" sz="1800" dirty="0"/>
          </a:p>
          <a:p>
            <a:pPr marL="285750" indent="-285750"/>
            <a:r>
              <a:rPr lang="sl-SI" sz="1800" dirty="0" err="1"/>
              <a:t>Nextbook</a:t>
            </a:r>
            <a:r>
              <a:rPr lang="sl-SI" sz="1800" dirty="0"/>
              <a:t> knjižnica </a:t>
            </a:r>
          </a:p>
          <a:p>
            <a:pPr lvl="1"/>
            <a:r>
              <a:rPr lang="en-US" sz="1400" dirty="0" err="1">
                <a:cs typeface="Calibri" panose="020F0502020204030204" pitchFamily="34" charset="0"/>
              </a:rPr>
              <a:t>Knjižnic</a:t>
            </a:r>
            <a:r>
              <a:rPr lang="sl-SI" sz="1400" dirty="0">
                <a:cs typeface="Calibri" panose="020F0502020204030204" pitchFamily="34" charset="0"/>
              </a:rPr>
              <a:t>o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Nextbook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sestavlj</a:t>
            </a:r>
            <a:r>
              <a:rPr lang="sl-SI" sz="1400" dirty="0" err="1">
                <a:cs typeface="Calibri" panose="020F0502020204030204" pitchFamily="34" charset="0"/>
              </a:rPr>
              <a:t>ajo</a:t>
            </a:r>
            <a:r>
              <a:rPr lang="sl-SI" sz="1400" dirty="0">
                <a:cs typeface="Calibri" panose="020F0502020204030204" pitchFamily="34" charset="0"/>
              </a:rPr>
              <a:t> knjige in gradiva</a:t>
            </a:r>
            <a:r>
              <a:rPr lang="en-US" sz="1400" dirty="0">
                <a:cs typeface="Calibri" panose="020F0502020204030204" pitchFamily="34" charset="0"/>
              </a:rPr>
              <a:t>, ki se </a:t>
            </a:r>
            <a:r>
              <a:rPr lang="en-US" sz="1400" dirty="0" err="1">
                <a:cs typeface="Calibri" panose="020F0502020204030204" pitchFamily="34" charset="0"/>
              </a:rPr>
              <a:t>uporabljajo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sl-SI" sz="1400" dirty="0">
                <a:cs typeface="Calibri" panose="020F0502020204030204" pitchFamily="34" charset="0"/>
              </a:rPr>
              <a:t>kot študijsko gradivo na posameznih visokošolskih inštitucijah</a:t>
            </a:r>
            <a:r>
              <a:rPr lang="en-US" sz="1400" dirty="0">
                <a:cs typeface="Calibri" panose="020F0502020204030204" pitchFamily="34" charset="0"/>
              </a:rPr>
              <a:t>. </a:t>
            </a:r>
            <a:r>
              <a:rPr lang="sl-SI" sz="1400" dirty="0">
                <a:cs typeface="Calibri" panose="020F0502020204030204" pitchFamily="34" charset="0"/>
              </a:rPr>
              <a:t>Dostop do njih je enostaven</a:t>
            </a:r>
          </a:p>
          <a:p>
            <a:pPr lvl="1"/>
            <a:r>
              <a:rPr lang="sl-SI" sz="1400" dirty="0">
                <a:cs typeface="Calibri" panose="020F0502020204030204" pitchFamily="34" charset="0"/>
              </a:rPr>
              <a:t>Omogoča zapise in označevanje pomembnega teksta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endParaRPr lang="sl-SI" sz="1400" dirty="0">
              <a:cs typeface="Calibri" panose="020F0502020204030204" pitchFamily="34" charset="0"/>
            </a:endParaRPr>
          </a:p>
          <a:p>
            <a:pPr lvl="1"/>
            <a:r>
              <a:rPr lang="sl-SI" sz="1400" dirty="0">
                <a:cs typeface="Calibri" panose="020F0502020204030204" pitchFamily="34" charset="0"/>
              </a:rPr>
              <a:t>Omogoča avtomatični povzetek gradiva na osnovi vzorca učenja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4C4C4C"/>
              </a:solidFill>
            </a:endParaRPr>
          </a:p>
        </p:txBody>
      </p:sp>
      <p:pic>
        <p:nvPicPr>
          <p:cNvPr id="7" name="Slika 6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5A5D8CB-F703-4BC9-88D4-DFE5370CC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" y="6872247"/>
            <a:ext cx="1835660" cy="687428"/>
          </a:xfrm>
          <a:prstGeom prst="rect">
            <a:avLst/>
          </a:prstGeom>
        </p:spPr>
      </p:pic>
      <p:pic>
        <p:nvPicPr>
          <p:cNvPr id="8" name="Slika 7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B8260CDD-0960-4BE0-98A0-0C98E8348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369"/>
            <a:ext cx="2121060" cy="79430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16339AF-F4C2-433C-B8CC-1BFC1A417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24" y="2699717"/>
            <a:ext cx="1733550" cy="42862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CFB3B31-E44F-4BFF-A573-8B607B43A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986" y="4425979"/>
            <a:ext cx="32480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3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DE84E9A-370D-40E5-AA18-84285CE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59D33884-0431-4D3E-B8E2-AE9A9C0DCC35}" type="slidenum">
              <a:rPr lang="sl-SI" altLang="sl-SI" sz="140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8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9FFC3DDD-143F-48A1-8ECE-E483361D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Soustvarjanje pri učenju in poučevanju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2">
            <a:extLst>
              <a:ext uri="{FF2B5EF4-FFF2-40B4-BE49-F238E27FC236}">
                <a16:creationId xmlns:a16="http://schemas.microsoft.com/office/drawing/2014/main" id="{CBDC8BF4-936D-4AB6-AB54-1BFE10357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D07A0D5D-557B-41B6-A005-33CA36D3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2400" b="1" dirty="0">
                <a:solidFill>
                  <a:srgbClr val="666666"/>
                </a:solidFill>
              </a:rPr>
              <a:t>NEXTBOOK</a:t>
            </a:r>
            <a:endParaRPr lang="en-GB" altLang="sl-SI" sz="1500" dirty="0">
              <a:solidFill>
                <a:srgbClr val="333333"/>
              </a:solidFill>
            </a:endParaRP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4C4C4C"/>
                </a:solidFill>
              </a:rPr>
              <a:t> </a:t>
            </a:r>
            <a:endParaRPr lang="sl-SI" sz="1800" dirty="0"/>
          </a:p>
          <a:p>
            <a:pPr marL="285750" indent="-285750"/>
            <a:r>
              <a:rPr lang="sl-SI" sz="1800" dirty="0" err="1"/>
              <a:t>Nextbook</a:t>
            </a:r>
            <a:r>
              <a:rPr lang="sl-SI" sz="1800" dirty="0"/>
              <a:t> knjižnica </a:t>
            </a:r>
          </a:p>
          <a:p>
            <a:pPr lvl="1"/>
            <a:r>
              <a:rPr lang="en-US" sz="1400" dirty="0" err="1">
                <a:cs typeface="Calibri" panose="020F0502020204030204" pitchFamily="34" charset="0"/>
              </a:rPr>
              <a:t>Najboljši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način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sl-SI" sz="1400" dirty="0">
                <a:cs typeface="Calibri" panose="020F0502020204030204" pitchFamily="34" charset="0"/>
              </a:rPr>
              <a:t>učenja </a:t>
            </a:r>
            <a:r>
              <a:rPr lang="en-US" sz="1400" dirty="0">
                <a:cs typeface="Calibri" panose="020F0502020204030204" pitchFamily="34" charset="0"/>
              </a:rPr>
              <a:t>je </a:t>
            </a:r>
            <a:r>
              <a:rPr lang="en-US" sz="1400" dirty="0" err="1">
                <a:cs typeface="Calibri" panose="020F0502020204030204" pitchFamily="34" charset="0"/>
              </a:rPr>
              <a:t>poučevanje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drugih</a:t>
            </a:r>
            <a:r>
              <a:rPr lang="en-US" sz="1400" dirty="0">
                <a:cs typeface="Calibri" panose="020F0502020204030204" pitchFamily="34" charset="0"/>
              </a:rPr>
              <a:t>. </a:t>
            </a:r>
            <a:r>
              <a:rPr lang="sl-SI" sz="1400" dirty="0" err="1">
                <a:cs typeface="Calibri" panose="020F0502020204030204" pitchFamily="34" charset="0"/>
              </a:rPr>
              <a:t>Nextbook</a:t>
            </a:r>
            <a:r>
              <a:rPr lang="sl-SI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omogoča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sl-SI" sz="1400" dirty="0">
                <a:cs typeface="Calibri" panose="020F0502020204030204" pitchFamily="34" charset="0"/>
              </a:rPr>
              <a:t>pogovor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sl-SI" sz="1400" dirty="0">
                <a:cs typeface="Calibri" panose="020F0502020204030204" pitchFamily="34" charset="0"/>
              </a:rPr>
              <a:t>študentov v okviru gradiva</a:t>
            </a:r>
            <a:r>
              <a:rPr lang="en-US" sz="1400" dirty="0">
                <a:cs typeface="Calibri" panose="020F0502020204030204" pitchFamily="34" charset="0"/>
              </a:rPr>
              <a:t>, </a:t>
            </a:r>
            <a:r>
              <a:rPr lang="en-US" sz="1400" dirty="0" err="1">
                <a:cs typeface="Calibri" panose="020F0502020204030204" pitchFamily="34" charset="0"/>
              </a:rPr>
              <a:t>tako</a:t>
            </a:r>
            <a:r>
              <a:rPr lang="en-US" sz="1400" dirty="0">
                <a:cs typeface="Calibri" panose="020F0502020204030204" pitchFamily="34" charset="0"/>
              </a:rPr>
              <a:t> da je </a:t>
            </a:r>
            <a:r>
              <a:rPr lang="en-US" sz="1400" dirty="0" err="1">
                <a:cs typeface="Calibri" panose="020F0502020204030204" pitchFamily="34" charset="0"/>
              </a:rPr>
              <a:t>pomoč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sl-SI" sz="1400" dirty="0">
                <a:cs typeface="Calibri" panose="020F0502020204030204" pitchFamily="34" charset="0"/>
              </a:rPr>
              <a:t>naj</a:t>
            </a:r>
            <a:r>
              <a:rPr lang="en-US" sz="1400" dirty="0" err="1">
                <a:cs typeface="Calibri" panose="020F0502020204030204" pitchFamily="34" charset="0"/>
              </a:rPr>
              <a:t>hitrejša</a:t>
            </a:r>
            <a:r>
              <a:rPr lang="sl-SI" sz="1400" dirty="0">
                <a:cs typeface="Calibri" panose="020F0502020204030204" pitchFamily="34" charset="0"/>
              </a:rPr>
              <a:t> možna.</a:t>
            </a:r>
          </a:p>
          <a:p>
            <a:pPr lvl="1"/>
            <a:r>
              <a:rPr lang="sl-SI" sz="1400" dirty="0">
                <a:cs typeface="Calibri" panose="020F0502020204030204" pitchFamily="34" charset="0"/>
              </a:rPr>
              <a:t>Gradivo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učiteljem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omogoča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boljše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razumevanje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sl-SI" sz="1400" dirty="0">
                <a:cs typeface="Calibri" panose="020F0502020204030204" pitchFamily="34" charset="0"/>
              </a:rPr>
              <a:t>študentov</a:t>
            </a:r>
            <a:r>
              <a:rPr lang="en-US" sz="1400" dirty="0">
                <a:cs typeface="Calibri" panose="020F0502020204030204" pitchFamily="34" charset="0"/>
              </a:rPr>
              <a:t>. </a:t>
            </a:r>
            <a:endParaRPr lang="sl-SI" sz="1400" dirty="0">
              <a:cs typeface="Calibri" panose="020F0502020204030204" pitchFamily="34" charset="0"/>
            </a:endParaRPr>
          </a:p>
          <a:p>
            <a:pPr lvl="1"/>
            <a:r>
              <a:rPr lang="sl-SI" sz="1400" dirty="0">
                <a:cs typeface="Calibri" panose="020F0502020204030204" pitchFamily="34" charset="0"/>
              </a:rPr>
              <a:t>Nadzorne plošče so enostavne za uporabo in ponujajo preprost vpogled</a:t>
            </a:r>
            <a:r>
              <a:rPr lang="en-US" sz="1400" dirty="0">
                <a:cs typeface="Calibri" panose="020F0502020204030204" pitchFamily="34" charset="0"/>
              </a:rPr>
              <a:t>.</a:t>
            </a:r>
            <a:endParaRPr lang="sl-SI" sz="1400" dirty="0">
              <a:cs typeface="Calibri" panose="020F0502020204030204" pitchFamily="34" charset="0"/>
            </a:endParaRPr>
          </a:p>
          <a:p>
            <a:pPr lvl="1"/>
            <a:r>
              <a:rPr lang="sl-SI" sz="1400" dirty="0">
                <a:cs typeface="Calibri" panose="020F0502020204030204" pitchFamily="34" charset="0"/>
              </a:rPr>
              <a:t>Prost dostop za čas razvoja in projekta</a:t>
            </a:r>
          </a:p>
          <a:p>
            <a:pPr lvl="2"/>
            <a:r>
              <a:rPr lang="sl-SI" sz="1200" dirty="0">
                <a:cs typeface="Calibri" panose="020F0502020204030204" pitchFamily="34" charset="0"/>
              </a:rPr>
              <a:t>Odprtje računa</a:t>
            </a:r>
          </a:p>
          <a:p>
            <a:pPr lvl="2"/>
            <a:r>
              <a:rPr lang="sl-SI" sz="1200" dirty="0">
                <a:cs typeface="Calibri" panose="020F0502020204030204" pitchFamily="34" charset="0"/>
              </a:rPr>
              <a:t>Prijava</a:t>
            </a:r>
          </a:p>
          <a:p>
            <a:pPr lvl="2"/>
            <a:r>
              <a:rPr lang="sl-SI" sz="1200" dirty="0">
                <a:cs typeface="Calibri" panose="020F0502020204030204" pitchFamily="34" charset="0"/>
              </a:rPr>
              <a:t>Uporaba – potrebno je pridobiti potrditev</a:t>
            </a:r>
          </a:p>
          <a:p>
            <a:pPr lvl="2"/>
            <a:r>
              <a:rPr lang="sl-SI" sz="1200" dirty="0">
                <a:cs typeface="Calibri" panose="020F0502020204030204" pitchFamily="34" charset="0"/>
              </a:rPr>
              <a:t>Uporaba gradiva v skladu z prej predstavljenimi funkcijami</a:t>
            </a:r>
          </a:p>
          <a:p>
            <a:pPr lvl="1"/>
            <a:endParaRPr lang="sl-SI" sz="1400" dirty="0">
              <a:cs typeface="Calibri" panose="020F0502020204030204" pitchFamily="34" charset="0"/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4C4C4C"/>
              </a:solidFill>
            </a:endParaRPr>
          </a:p>
        </p:txBody>
      </p:sp>
      <p:pic>
        <p:nvPicPr>
          <p:cNvPr id="7" name="Slika 6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5A5D8CB-F703-4BC9-88D4-DFE5370C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" y="6872247"/>
            <a:ext cx="1835660" cy="687428"/>
          </a:xfrm>
          <a:prstGeom prst="rect">
            <a:avLst/>
          </a:prstGeom>
        </p:spPr>
      </p:pic>
      <p:pic>
        <p:nvPicPr>
          <p:cNvPr id="8" name="Slika 7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B8260CDD-0960-4BE0-98A0-0C98E8348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369"/>
            <a:ext cx="2121060" cy="79430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CFB3B31-E44F-4BFF-A573-8B607B43A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168" y="2538413"/>
            <a:ext cx="32480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18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DE84E9A-370D-40E5-AA18-84285CE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59D33884-0431-4D3E-B8E2-AE9A9C0DCC35}" type="slidenum">
              <a:rPr lang="sl-SI" altLang="sl-SI" sz="140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9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9FFC3DDD-143F-48A1-8ECE-E483361D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Soustvarjanje pri učenju in poučevanju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2">
            <a:extLst>
              <a:ext uri="{FF2B5EF4-FFF2-40B4-BE49-F238E27FC236}">
                <a16:creationId xmlns:a16="http://schemas.microsoft.com/office/drawing/2014/main" id="{CBDC8BF4-936D-4AB6-AB54-1BFE10357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D07A0D5D-557B-41B6-A005-33CA36D3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2400" b="1" dirty="0">
                <a:solidFill>
                  <a:srgbClr val="666666"/>
                </a:solidFill>
              </a:rPr>
              <a:t>NEXTBOOK</a:t>
            </a:r>
            <a:endParaRPr lang="en-GB" altLang="sl-SI" sz="1500" dirty="0">
              <a:solidFill>
                <a:srgbClr val="333333"/>
              </a:solidFill>
            </a:endParaRP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4C4C4C"/>
                </a:solidFill>
              </a:rPr>
              <a:t> </a:t>
            </a:r>
            <a:endParaRPr lang="sl-SI" sz="1800" dirty="0"/>
          </a:p>
          <a:p>
            <a:pPr marL="285750" indent="-285750"/>
            <a:r>
              <a:rPr lang="sl-SI" sz="1800" dirty="0" err="1"/>
              <a:t>Nextbook</a:t>
            </a:r>
            <a:r>
              <a:rPr lang="sl-SI" sz="1800" dirty="0"/>
              <a:t> knjižnica</a:t>
            </a:r>
          </a:p>
          <a:p>
            <a:pPr marL="285750" indent="-285750"/>
            <a:endParaRPr lang="sl-SI" sz="1400" dirty="0">
              <a:cs typeface="Calibri" panose="020F0502020204030204" pitchFamily="34" charset="0"/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4C4C4C"/>
              </a:solidFill>
            </a:endParaRPr>
          </a:p>
        </p:txBody>
      </p:sp>
      <p:pic>
        <p:nvPicPr>
          <p:cNvPr id="7" name="Slika 6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65A5D8CB-F703-4BC9-88D4-DFE5370C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" y="6872247"/>
            <a:ext cx="1835660" cy="687428"/>
          </a:xfrm>
          <a:prstGeom prst="rect">
            <a:avLst/>
          </a:prstGeom>
        </p:spPr>
      </p:pic>
      <p:pic>
        <p:nvPicPr>
          <p:cNvPr id="8" name="Slika 7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B8260CDD-0960-4BE0-98A0-0C98E8348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369"/>
            <a:ext cx="2121060" cy="79430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CFB3B31-E44F-4BFF-A573-8B607B43A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168" y="2538413"/>
            <a:ext cx="3248025" cy="4476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7DE9673-6669-47FD-BB72-57B16FEEE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6" y="3419797"/>
            <a:ext cx="4392241" cy="20619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7961C09-50E1-496F-9AC8-3E4ADB32A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687" y="4510115"/>
            <a:ext cx="5085397" cy="20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8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716</Words>
  <Application>Microsoft Office PowerPoint</Application>
  <PresentationFormat>Po meri</PresentationFormat>
  <Paragraphs>170</Paragraphs>
  <Slides>14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Tahoma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Tatjana Welzer Družovec</cp:lastModifiedBy>
  <cp:revision>27</cp:revision>
  <dcterms:modified xsi:type="dcterms:W3CDTF">2021-10-17T18:21:21Z</dcterms:modified>
</cp:coreProperties>
</file>